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2"/>
  </p:notesMasterIdLst>
  <p:sldIdLst>
    <p:sldId id="257" r:id="rId2"/>
    <p:sldId id="258" r:id="rId3"/>
    <p:sldId id="292" r:id="rId4"/>
    <p:sldId id="259" r:id="rId5"/>
    <p:sldId id="289" r:id="rId6"/>
    <p:sldId id="293" r:id="rId7"/>
    <p:sldId id="281" r:id="rId8"/>
    <p:sldId id="294" r:id="rId9"/>
    <p:sldId id="301" r:id="rId10"/>
    <p:sldId id="278" r:id="rId11"/>
    <p:sldId id="269" r:id="rId12"/>
    <p:sldId id="288" r:id="rId13"/>
    <p:sldId id="263" r:id="rId14"/>
    <p:sldId id="273" r:id="rId15"/>
    <p:sldId id="295" r:id="rId16"/>
    <p:sldId id="296" r:id="rId17"/>
    <p:sldId id="264" r:id="rId18"/>
    <p:sldId id="270" r:id="rId19"/>
    <p:sldId id="287" r:id="rId20"/>
    <p:sldId id="266" r:id="rId21"/>
    <p:sldId id="284" r:id="rId22"/>
    <p:sldId id="286" r:id="rId23"/>
    <p:sldId id="275" r:id="rId24"/>
    <p:sldId id="274" r:id="rId25"/>
    <p:sldId id="276" r:id="rId26"/>
    <p:sldId id="277" r:id="rId27"/>
    <p:sldId id="298" r:id="rId28"/>
    <p:sldId id="300" r:id="rId29"/>
    <p:sldId id="297" r:id="rId30"/>
    <p:sldId id="299" r:id="rId31"/>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39"/>
    <p:restoredTop sz="95277"/>
  </p:normalViewPr>
  <p:slideViewPr>
    <p:cSldViewPr snapToGrid="0" snapToObjects="1">
      <p:cViewPr>
        <p:scale>
          <a:sx n="116" d="100"/>
          <a:sy n="116" d="100"/>
        </p:scale>
        <p:origin x="2128" y="-520"/>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6/6/23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3878515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Alignment of figure legend text </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1633959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DONE</a:t>
            </a:r>
          </a:p>
        </p:txBody>
      </p:sp>
      <p:sp>
        <p:nvSpPr>
          <p:cNvPr id="4" name="Slide Number Placeholder 3"/>
          <p:cNvSpPr>
            <a:spLocks noGrp="1"/>
          </p:cNvSpPr>
          <p:nvPr>
            <p:ph type="sldNum" sz="quarter" idx="5"/>
          </p:nvPr>
        </p:nvSpPr>
        <p:spPr/>
        <p:txBody>
          <a:bodyPr/>
          <a:lstStyle/>
          <a:p>
            <a:fld id="{2ADC201D-00FC-B449-9E60-0EA9A8E5564B}" type="slidenum">
              <a:rPr lang="en-US" smtClean="0"/>
              <a:t>22</a:t>
            </a:fld>
            <a:endParaRPr lang="en-US"/>
          </a:p>
        </p:txBody>
      </p:sp>
    </p:spTree>
    <p:extLst>
      <p:ext uri="{BB962C8B-B14F-4D97-AF65-F5344CB8AC3E}">
        <p14:creationId xmlns:p14="http://schemas.microsoft.com/office/powerpoint/2010/main" val="3413762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23</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24</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25</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Put A next to B and put the ground plane data on the bottom </a:t>
            </a:r>
          </a:p>
          <a:p>
            <a:endParaRPr lang="en-US" dirty="0"/>
          </a:p>
          <a:p>
            <a:r>
              <a:rPr lang="en-US" dirty="0"/>
              <a:t>Shrink the box and put it on the ground plane </a:t>
            </a:r>
          </a:p>
        </p:txBody>
      </p:sp>
      <p:sp>
        <p:nvSpPr>
          <p:cNvPr id="4" name="Slide Number Placeholder 3"/>
          <p:cNvSpPr>
            <a:spLocks noGrp="1"/>
          </p:cNvSpPr>
          <p:nvPr>
            <p:ph type="sldNum" sz="quarter" idx="5"/>
          </p:nvPr>
        </p:nvSpPr>
        <p:spPr/>
        <p:txBody>
          <a:bodyPr/>
          <a:lstStyle/>
          <a:p>
            <a:fld id="{2ADC201D-00FC-B449-9E60-0EA9A8E5564B}" type="slidenum">
              <a:rPr lang="en-US" smtClean="0"/>
              <a:t>26</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Put A next to B and put the ground plane data on the bottom </a:t>
            </a:r>
          </a:p>
          <a:p>
            <a:endParaRPr lang="en-US" dirty="0"/>
          </a:p>
          <a:p>
            <a:r>
              <a:rPr lang="en-US" dirty="0"/>
              <a:t>Shrink the box and put it on the ground plane </a:t>
            </a:r>
          </a:p>
        </p:txBody>
      </p:sp>
      <p:sp>
        <p:nvSpPr>
          <p:cNvPr id="4" name="Slide Number Placeholder 3"/>
          <p:cNvSpPr>
            <a:spLocks noGrp="1"/>
          </p:cNvSpPr>
          <p:nvPr>
            <p:ph type="sldNum" sz="quarter" idx="5"/>
          </p:nvPr>
        </p:nvSpPr>
        <p:spPr/>
        <p:txBody>
          <a:bodyPr/>
          <a:lstStyle/>
          <a:p>
            <a:fld id="{2ADC201D-00FC-B449-9E60-0EA9A8E5564B}" type="slidenum">
              <a:rPr lang="en-US" smtClean="0"/>
              <a:t>27</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Put A next to B and put the ground plane data on the bottom </a:t>
            </a:r>
          </a:p>
          <a:p>
            <a:endParaRPr lang="en-US" dirty="0"/>
          </a:p>
          <a:p>
            <a:r>
              <a:rPr lang="en-US" dirty="0"/>
              <a:t>Shrink the box and put it on the ground plane </a:t>
            </a:r>
          </a:p>
        </p:txBody>
      </p:sp>
      <p:sp>
        <p:nvSpPr>
          <p:cNvPr id="4" name="Slide Number Placeholder 3"/>
          <p:cNvSpPr>
            <a:spLocks noGrp="1"/>
          </p:cNvSpPr>
          <p:nvPr>
            <p:ph type="sldNum" sz="quarter" idx="5"/>
          </p:nvPr>
        </p:nvSpPr>
        <p:spPr/>
        <p:txBody>
          <a:bodyPr/>
          <a:lstStyle/>
          <a:p>
            <a:fld id="{2ADC201D-00FC-B449-9E60-0EA9A8E5564B}" type="slidenum">
              <a:rPr lang="en-US" smtClean="0"/>
              <a:t>28</a:t>
            </a:fld>
            <a:endParaRPr lang="en-US"/>
          </a:p>
        </p:txBody>
      </p:sp>
    </p:spTree>
    <p:extLst>
      <p:ext uri="{BB962C8B-B14F-4D97-AF65-F5344CB8AC3E}">
        <p14:creationId xmlns:p14="http://schemas.microsoft.com/office/powerpoint/2010/main" val="272743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29</a:t>
            </a:fld>
            <a:endParaRPr lang="en-US"/>
          </a:p>
        </p:txBody>
      </p:sp>
    </p:spTree>
    <p:extLst>
      <p:ext uri="{BB962C8B-B14F-4D97-AF65-F5344CB8AC3E}">
        <p14:creationId xmlns:p14="http://schemas.microsoft.com/office/powerpoint/2010/main" val="3975832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30</a:t>
            </a:fld>
            <a:endParaRPr lang="en-US"/>
          </a:p>
        </p:txBody>
      </p:sp>
    </p:spTree>
    <p:extLst>
      <p:ext uri="{BB962C8B-B14F-4D97-AF65-F5344CB8AC3E}">
        <p14:creationId xmlns:p14="http://schemas.microsoft.com/office/powerpoint/2010/main" val="522502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2892354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4073392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FIX ALIGNMENT OF LEGEND TEXT</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figure text: intercepts are not reported since they are all 0 </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402320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figure text: intercepts are not reported since they are all 0 </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1953665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6/6/23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6/6/23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6/6/23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6/6/23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6/6/23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6/6/23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8.png"/><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9.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1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9.png"/><Relationship Id="rId18" Type="http://schemas.openxmlformats.org/officeDocument/2006/relationships/image" Target="../media/image66.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18.png"/><Relationship Id="rId17" Type="http://schemas.openxmlformats.org/officeDocument/2006/relationships/image" Target="../media/image65.png"/><Relationship Id="rId2" Type="http://schemas.openxmlformats.org/officeDocument/2006/relationships/notesSlide" Target="../notesSlides/notesSlide14.xml"/><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17.png"/><Relationship Id="rId10" Type="http://schemas.openxmlformats.org/officeDocument/2006/relationships/image" Target="../media/image62.png"/><Relationship Id="rId19" Type="http://schemas.openxmlformats.org/officeDocument/2006/relationships/image" Target="../media/image67.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8.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20.png"/><Relationship Id="rId4" Type="http://schemas.openxmlformats.org/officeDocument/2006/relationships/image" Target="../media/image69.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74.png"/><Relationship Id="rId3" Type="http://schemas.openxmlformats.org/officeDocument/2006/relationships/image" Target="../media/image68.png"/><Relationship Id="rId7" Type="http://schemas.openxmlformats.org/officeDocument/2006/relationships/image" Target="../media/image17.png"/><Relationship Id="rId12"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2.png"/><Relationship Id="rId5" Type="http://schemas.openxmlformats.org/officeDocument/2006/relationships/image" Target="../media/image70.png"/><Relationship Id="rId10" Type="http://schemas.openxmlformats.org/officeDocument/2006/relationships/image" Target="../media/image20.png"/><Relationship Id="rId4" Type="http://schemas.openxmlformats.org/officeDocument/2006/relationships/image" Target="../media/image69.png"/><Relationship Id="rId9" Type="http://schemas.openxmlformats.org/officeDocument/2006/relationships/image" Target="../media/image19.png"/><Relationship Id="rId1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87.emf"/><Relationship Id="rId3" Type="http://schemas.openxmlformats.org/officeDocument/2006/relationships/image" Target="../media/image83.png"/><Relationship Id="rId7" Type="http://schemas.openxmlformats.org/officeDocument/2006/relationships/image" Target="../media/image18.png"/><Relationship Id="rId12"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85.emf"/><Relationship Id="rId5" Type="http://schemas.openxmlformats.org/officeDocument/2006/relationships/image" Target="../media/image82.png"/><Relationship Id="rId10" Type="http://schemas.openxmlformats.org/officeDocument/2006/relationships/image" Target="../media/image84.emf"/><Relationship Id="rId4" Type="http://schemas.openxmlformats.org/officeDocument/2006/relationships/image" Target="../media/image81.png"/><Relationship Id="rId9" Type="http://schemas.openxmlformats.org/officeDocument/2006/relationships/image" Target="../media/image20.png"/><Relationship Id="rId14" Type="http://schemas.openxmlformats.org/officeDocument/2006/relationships/image" Target="../media/image88.pn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3.png"/><Relationship Id="rId7" Type="http://schemas.openxmlformats.org/officeDocument/2006/relationships/image" Target="../media/image18.png"/><Relationship Id="rId12" Type="http://schemas.openxmlformats.org/officeDocument/2006/relationships/image" Target="../media/image87.emf"/><Relationship Id="rId17" Type="http://schemas.openxmlformats.org/officeDocument/2006/relationships/image" Target="../media/image87.png"/><Relationship Id="rId2" Type="http://schemas.openxmlformats.org/officeDocument/2006/relationships/notesSlide" Target="../notesSlides/notesSlide27.xml"/><Relationship Id="rId16"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85.emf"/><Relationship Id="rId5" Type="http://schemas.openxmlformats.org/officeDocument/2006/relationships/image" Target="../media/image82.png"/><Relationship Id="rId15" Type="http://schemas.openxmlformats.org/officeDocument/2006/relationships/image" Target="../media/image85.png"/><Relationship Id="rId10" Type="http://schemas.openxmlformats.org/officeDocument/2006/relationships/image" Target="../media/image84.emf"/><Relationship Id="rId4" Type="http://schemas.openxmlformats.org/officeDocument/2006/relationships/image" Target="../media/image81.png"/><Relationship Id="rId9" Type="http://schemas.openxmlformats.org/officeDocument/2006/relationships/image" Target="../media/image20.png"/></Relationships>
</file>

<file path=ppt/slides/_rels/slide2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9.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17.png"/><Relationship Id="rId10" Type="http://schemas.openxmlformats.org/officeDocument/2006/relationships/image" Target="../media/image94.png"/><Relationship Id="rId4" Type="http://schemas.openxmlformats.org/officeDocument/2006/relationships/image" Target="../media/image89.png"/><Relationship Id="rId9" Type="http://schemas.openxmlformats.org/officeDocument/2006/relationships/image" Target="../media/image86.png"/><Relationship Id="rId1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30.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17.png"/><Relationship Id="rId7" Type="http://schemas.openxmlformats.org/officeDocument/2006/relationships/image" Target="../media/image96.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88.png"/><Relationship Id="rId5" Type="http://schemas.openxmlformats.org/officeDocument/2006/relationships/image" Target="../media/image19.png"/><Relationship Id="rId10" Type="http://schemas.openxmlformats.org/officeDocument/2006/relationships/image" Target="../media/image98.emf"/><Relationship Id="rId4" Type="http://schemas.openxmlformats.org/officeDocument/2006/relationships/image" Target="../media/image18.png"/><Relationship Id="rId9"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1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20.png"/><Relationship Id="rId5" Type="http://schemas.openxmlformats.org/officeDocument/2006/relationships/image" Target="../media/image30.png"/><Relationship Id="rId10"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2.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20.png"/><Relationship Id="rId5" Type="http://schemas.openxmlformats.org/officeDocument/2006/relationships/image" Target="../media/image30.png"/><Relationship Id="rId15" Type="http://schemas.openxmlformats.org/officeDocument/2006/relationships/image" Target="../media/image36.png"/><Relationship Id="rId10"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image" Target="../media/image18.png"/><Relationship Id="rId1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7.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20.png"/><Relationship Id="rId4" Type="http://schemas.openxmlformats.org/officeDocument/2006/relationships/image" Target="../media/image38.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17.png"/><Relationship Id="rId12"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1.png"/><Relationship Id="rId5" Type="http://schemas.openxmlformats.org/officeDocument/2006/relationships/image" Target="../media/image39.png"/><Relationship Id="rId10" Type="http://schemas.openxmlformats.org/officeDocument/2006/relationships/image" Target="../media/image20.png"/><Relationship Id="rId4" Type="http://schemas.openxmlformats.org/officeDocument/2006/relationships/image" Target="../media/image38.png"/><Relationship Id="rId9" Type="http://schemas.openxmlformats.org/officeDocument/2006/relationships/image" Target="../media/image1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19.pn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45.png"/><Relationship Id="rId5" Type="http://schemas.openxmlformats.org/officeDocument/2006/relationships/image" Target="../media/image17.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707562"/>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8"/>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8"/>
                    <a:ext cx="604546"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3" y="6761775"/>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17441"/>
                    <a:ext cx="62800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4"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519035" y="6225095"/>
            <a:ext cx="3125036" cy="26715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1"/>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303482"/>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274820"/>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85086"/>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519035" y="6225095"/>
            <a:ext cx="3125036" cy="26715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1"/>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303482"/>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274820"/>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85086"/>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text, diagram, screenshot, line&#10;&#10;Description automatically generated">
            <a:extLst>
              <a:ext uri="{FF2B5EF4-FFF2-40B4-BE49-F238E27FC236}">
                <a16:creationId xmlns:a16="http://schemas.microsoft.com/office/drawing/2014/main" id="{259543AB-0606-5FFA-3456-FE41F19E9205}"/>
              </a:ext>
            </a:extLst>
          </p:cNvPr>
          <p:cNvPicPr>
            <a:picLocks noChangeAspect="1"/>
          </p:cNvPicPr>
          <p:nvPr/>
        </p:nvPicPr>
        <p:blipFill rotWithShape="1">
          <a:blip r:embed="rId16"/>
          <a:srcRect l="40714" t="80825" r="11508" b="15425"/>
          <a:stretch/>
        </p:blipFill>
        <p:spPr>
          <a:xfrm>
            <a:off x="4522075" y="2907175"/>
            <a:ext cx="1442594" cy="113215"/>
          </a:xfrm>
          <a:prstGeom prst="rect">
            <a:avLst/>
          </a:prstGeom>
        </p:spPr>
      </p:pic>
      <p:pic>
        <p:nvPicPr>
          <p:cNvPr id="16" name="Picture 15" descr="A picture containing text, diagram, screenshot, line&#10;&#10;Description automatically generated">
            <a:extLst>
              <a:ext uri="{FF2B5EF4-FFF2-40B4-BE49-F238E27FC236}">
                <a16:creationId xmlns:a16="http://schemas.microsoft.com/office/drawing/2014/main" id="{7F20132D-6BE9-2788-7079-A106BCE94BB8}"/>
              </a:ext>
            </a:extLst>
          </p:cNvPr>
          <p:cNvPicPr>
            <a:picLocks noChangeAspect="1"/>
          </p:cNvPicPr>
          <p:nvPr/>
        </p:nvPicPr>
        <p:blipFill rotWithShape="1">
          <a:blip r:embed="rId17"/>
          <a:srcRect l="43085" t="81250" r="12523" b="15512"/>
          <a:stretch/>
        </p:blipFill>
        <p:spPr>
          <a:xfrm>
            <a:off x="1625056" y="5752611"/>
            <a:ext cx="1340363" cy="97749"/>
          </a:xfrm>
          <a:prstGeom prst="rect">
            <a:avLst/>
          </a:prstGeom>
        </p:spPr>
      </p:pic>
      <p:pic>
        <p:nvPicPr>
          <p:cNvPr id="18" name="Picture 17" descr="A picture containing text, diagram, screenshot, line&#10;&#10;Description automatically generated">
            <a:extLst>
              <a:ext uri="{FF2B5EF4-FFF2-40B4-BE49-F238E27FC236}">
                <a16:creationId xmlns:a16="http://schemas.microsoft.com/office/drawing/2014/main" id="{01FCD94B-5F14-F3FA-1D1F-95D741B88840}"/>
              </a:ext>
            </a:extLst>
          </p:cNvPr>
          <p:cNvPicPr>
            <a:picLocks noChangeAspect="1"/>
          </p:cNvPicPr>
          <p:nvPr/>
        </p:nvPicPr>
        <p:blipFill rotWithShape="1">
          <a:blip r:embed="rId18"/>
          <a:srcRect l="41229" t="80287" r="12122" b="15356"/>
          <a:stretch/>
        </p:blipFill>
        <p:spPr>
          <a:xfrm>
            <a:off x="4576263" y="5686968"/>
            <a:ext cx="1408518" cy="131558"/>
          </a:xfrm>
          <a:prstGeom prst="rect">
            <a:avLst/>
          </a:prstGeom>
        </p:spPr>
      </p:pic>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9"/>
          <a:srcRect l="41057" t="80706" r="12293" b="14967"/>
          <a:stretch/>
        </p:blipFill>
        <p:spPr>
          <a:xfrm>
            <a:off x="1566775" y="2929375"/>
            <a:ext cx="1408517" cy="130630"/>
          </a:xfrm>
          <a:prstGeom prst="rect">
            <a:avLst/>
          </a:prstGeom>
        </p:spPr>
      </p:pic>
    </p:spTree>
    <p:extLst>
      <p:ext uri="{BB962C8B-B14F-4D97-AF65-F5344CB8AC3E}">
        <p14:creationId xmlns:p14="http://schemas.microsoft.com/office/powerpoint/2010/main" val="3264714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Tree>
    <p:extLst>
      <p:ext uri="{BB962C8B-B14F-4D97-AF65-F5344CB8AC3E}">
        <p14:creationId xmlns:p14="http://schemas.microsoft.com/office/powerpoint/2010/main" val="3153771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473788" y="790700"/>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pic>
        <p:nvPicPr>
          <p:cNvPr id="3" name="Picture 2" descr="A picture containing text, diagram, line, plot&#10;&#10;Description automatically generated">
            <a:extLst>
              <a:ext uri="{FF2B5EF4-FFF2-40B4-BE49-F238E27FC236}">
                <a16:creationId xmlns:a16="http://schemas.microsoft.com/office/drawing/2014/main" id="{14544C00-78DD-22DA-7B14-453BEBF1FFF7}"/>
              </a:ext>
            </a:extLst>
          </p:cNvPr>
          <p:cNvPicPr>
            <a:picLocks noChangeAspect="1"/>
          </p:cNvPicPr>
          <p:nvPr/>
        </p:nvPicPr>
        <p:blipFill rotWithShape="1">
          <a:blip r:embed="rId11"/>
          <a:srcRect l="70022" t="15106" r="13060" b="80719"/>
          <a:stretch/>
        </p:blipFill>
        <p:spPr>
          <a:xfrm>
            <a:off x="5692195" y="2993825"/>
            <a:ext cx="526473" cy="129928"/>
          </a:xfrm>
          <a:prstGeom prst="rect">
            <a:avLst/>
          </a:prstGeom>
        </p:spPr>
      </p:pic>
      <p:pic>
        <p:nvPicPr>
          <p:cNvPr id="6" name="Picture 5" descr="A picture containing text, diagram, line, plot&#10;&#10;Description automatically generated">
            <a:extLst>
              <a:ext uri="{FF2B5EF4-FFF2-40B4-BE49-F238E27FC236}">
                <a16:creationId xmlns:a16="http://schemas.microsoft.com/office/drawing/2014/main" id="{5EFA6451-FF09-680A-E355-4AC7CE25FC05}"/>
              </a:ext>
            </a:extLst>
          </p:cNvPr>
          <p:cNvPicPr>
            <a:picLocks noChangeAspect="1"/>
          </p:cNvPicPr>
          <p:nvPr/>
        </p:nvPicPr>
        <p:blipFill rotWithShape="1">
          <a:blip r:embed="rId12"/>
          <a:srcRect l="70227" t="14248" r="12592" b="81078"/>
          <a:stretch/>
        </p:blipFill>
        <p:spPr>
          <a:xfrm>
            <a:off x="2562323" y="3928199"/>
            <a:ext cx="534674" cy="145472"/>
          </a:xfrm>
          <a:prstGeom prst="rect">
            <a:avLst/>
          </a:prstGeom>
        </p:spPr>
      </p:pic>
      <p:pic>
        <p:nvPicPr>
          <p:cNvPr id="11" name="Picture 10" descr="A picture containing text, diagram, line, plot&#10;&#10;Description automatically generated">
            <a:extLst>
              <a:ext uri="{FF2B5EF4-FFF2-40B4-BE49-F238E27FC236}">
                <a16:creationId xmlns:a16="http://schemas.microsoft.com/office/drawing/2014/main" id="{41B56097-4D23-4C82-F5C7-513C0BF57E3D}"/>
              </a:ext>
            </a:extLst>
          </p:cNvPr>
          <p:cNvPicPr>
            <a:picLocks noChangeAspect="1"/>
          </p:cNvPicPr>
          <p:nvPr/>
        </p:nvPicPr>
        <p:blipFill rotWithShape="1">
          <a:blip r:embed="rId13"/>
          <a:srcRect l="70283" t="14512" r="13021" b="80813"/>
          <a:stretch/>
        </p:blipFill>
        <p:spPr>
          <a:xfrm>
            <a:off x="5769440" y="3922469"/>
            <a:ext cx="519546" cy="145473"/>
          </a:xfrm>
          <a:prstGeom prst="rect">
            <a:avLst/>
          </a:prstGeom>
        </p:spPr>
      </p:pic>
      <p:pic>
        <p:nvPicPr>
          <p:cNvPr id="13" name="Picture 12" descr="A picture containing text, diagram, line, plot&#10;&#10;Description automatically generated">
            <a:extLst>
              <a:ext uri="{FF2B5EF4-FFF2-40B4-BE49-F238E27FC236}">
                <a16:creationId xmlns:a16="http://schemas.microsoft.com/office/drawing/2014/main" id="{3AC35493-6CB0-2C25-B0EE-239D6E3E3CE5}"/>
              </a:ext>
            </a:extLst>
          </p:cNvPr>
          <p:cNvPicPr>
            <a:picLocks noChangeAspect="1"/>
          </p:cNvPicPr>
          <p:nvPr/>
        </p:nvPicPr>
        <p:blipFill rotWithShape="1">
          <a:blip r:embed="rId14"/>
          <a:srcRect l="67944" t="14685" r="12677" b="80582"/>
          <a:stretch/>
        </p:blipFill>
        <p:spPr>
          <a:xfrm>
            <a:off x="2499226" y="2978587"/>
            <a:ext cx="603062" cy="147286"/>
          </a:xfrm>
          <a:prstGeom prst="rect">
            <a:avLst/>
          </a:prstGeom>
        </p:spPr>
      </p:pic>
    </p:spTree>
    <p:extLst>
      <p:ext uri="{BB962C8B-B14F-4D97-AF65-F5344CB8AC3E}">
        <p14:creationId xmlns:p14="http://schemas.microsoft.com/office/powerpoint/2010/main" val="1461343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7031041" cy="5784313"/>
              <a:chOff x="6411" y="2201332"/>
              <a:chExt cx="7558633"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3" y="26857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3" y="3707562"/>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3" y="4726587"/>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79" y="5715867"/>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6" y="6744298"/>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4" y="4340848"/>
                <a:ext cx="839015"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112543" y="4327795"/>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2" y="5136999"/>
                <a:ext cx="936212"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120499" y="5146090"/>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2306863" y="3232650"/>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5917330" y="3234056"/>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2330479" y="622704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5950453" y="6221458"/>
            <a:ext cx="555028" cy="155171"/>
          </a:xfrm>
          <a:prstGeom prst="rect">
            <a:avLst/>
          </a:prstGeom>
        </p:spPr>
      </p:pic>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4152725" y="1040470"/>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15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35004" y="3554074"/>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435005" y="477443"/>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3389267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8" name="Group 57">
            <a:extLst>
              <a:ext uri="{FF2B5EF4-FFF2-40B4-BE49-F238E27FC236}">
                <a16:creationId xmlns:a16="http://schemas.microsoft.com/office/drawing/2014/main" id="{9748BA56-AAA9-C662-1ACF-3CD323F843EB}"/>
              </a:ext>
            </a:extLst>
          </p:cNvPr>
          <p:cNvGrpSpPr/>
          <p:nvPr/>
        </p:nvGrpSpPr>
        <p:grpSpPr>
          <a:xfrm>
            <a:off x="235112" y="202036"/>
            <a:ext cx="3299729" cy="2617200"/>
            <a:chOff x="1081281" y="469948"/>
            <a:chExt cx="3564138" cy="2727116"/>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1081281" y="469948"/>
              <a:ext cx="3564138" cy="2727116"/>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2493133" y="2439006"/>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2490778" y="2006060"/>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2490777" y="2521277"/>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3021160" y="2006060"/>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3018119" y="2004386"/>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3032407" y="1960130"/>
              <a:ext cx="986198" cy="986474"/>
              <a:chOff x="8625134" y="2661289"/>
              <a:chExt cx="3034686" cy="3266339"/>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625134" y="2845838"/>
                <a:ext cx="3034686" cy="3081790"/>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cxnSpLocks/>
              <a:stCxn id="25" idx="0"/>
              <a:endCxn id="37" idx="4"/>
            </p:cNvCxnSpPr>
            <p:nvPr/>
          </p:nvCxnSpPr>
          <p:spPr>
            <a:xfrm>
              <a:off x="3197362" y="2155869"/>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3197846" y="2491962"/>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3862860" y="2165326"/>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3858982" y="2479511"/>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3188543" y="2476794"/>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3203458" y="2809285"/>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3543812" y="2808982"/>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3527798" y="2476793"/>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3513516" y="2164363"/>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3529021" y="2169493"/>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3326521" y="2466115"/>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3687118" y="2657153"/>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3202427" y="2661130"/>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3530399" y="2656507"/>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99AC07-D442-684B-4017-5F66B43DFF0E}"/>
                </a:ext>
              </a:extLst>
            </p:cNvPr>
            <p:cNvSpPr txBox="1"/>
            <p:nvPr/>
          </p:nvSpPr>
          <p:spPr>
            <a:xfrm>
              <a:off x="2695485" y="1766057"/>
              <a:ext cx="1458461" cy="224492"/>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grpSp>
      <p:sp>
        <p:nvSpPr>
          <p:cNvPr id="4" name="TextBox 3">
            <a:extLst>
              <a:ext uri="{FF2B5EF4-FFF2-40B4-BE49-F238E27FC236}">
                <a16:creationId xmlns:a16="http://schemas.microsoft.com/office/drawing/2014/main" id="{FCAF493B-AFA6-1D61-B2C2-A92D68CFA58D}"/>
              </a:ext>
            </a:extLst>
          </p:cNvPr>
          <p:cNvSpPr txBox="1"/>
          <p:nvPr/>
        </p:nvSpPr>
        <p:spPr>
          <a:xfrm>
            <a:off x="148055" y="5317356"/>
            <a:ext cx="7118507"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XX D) XX E) XX</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1865"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59" name="Group 58">
            <a:extLst>
              <a:ext uri="{FF2B5EF4-FFF2-40B4-BE49-F238E27FC236}">
                <a16:creationId xmlns:a16="http://schemas.microsoft.com/office/drawing/2014/main" id="{F1C484A7-3670-2D2E-F5FB-8948596FAADF}"/>
              </a:ext>
            </a:extLst>
          </p:cNvPr>
          <p:cNvGrpSpPr/>
          <p:nvPr/>
        </p:nvGrpSpPr>
        <p:grpSpPr>
          <a:xfrm>
            <a:off x="52637" y="3075114"/>
            <a:ext cx="7213925" cy="2049278"/>
            <a:chOff x="72789" y="565666"/>
            <a:chExt cx="7213925" cy="2049278"/>
          </a:xfrm>
        </p:grpSpPr>
        <p:sp>
          <p:nvSpPr>
            <p:cNvPr id="60" name="Rectangle 59">
              <a:extLst>
                <a:ext uri="{FF2B5EF4-FFF2-40B4-BE49-F238E27FC236}">
                  <a16:creationId xmlns:a16="http://schemas.microsoft.com/office/drawing/2014/main" id="{C2120882-2632-4B6E-2897-8C4310443463}"/>
                </a:ext>
              </a:extLst>
            </p:cNvPr>
            <p:cNvSpPr/>
            <p:nvPr/>
          </p:nvSpPr>
          <p:spPr>
            <a:xfrm>
              <a:off x="139643"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08EC628-BAE4-8A1D-E23F-8FF6B1AA8366}"/>
                </a:ext>
              </a:extLst>
            </p:cNvPr>
            <p:cNvSpPr/>
            <p:nvPr/>
          </p:nvSpPr>
          <p:spPr>
            <a:xfrm>
              <a:off x="2522522"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CAC05BD3-924A-E80F-F26F-723599120950}"/>
                </a:ext>
              </a:extLst>
            </p:cNvPr>
            <p:cNvSpPr/>
            <p:nvPr/>
          </p:nvSpPr>
          <p:spPr>
            <a:xfrm>
              <a:off x="4897833" y="1208025"/>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3" name="Group 62">
              <a:extLst>
                <a:ext uri="{FF2B5EF4-FFF2-40B4-BE49-F238E27FC236}">
                  <a16:creationId xmlns:a16="http://schemas.microsoft.com/office/drawing/2014/main" id="{4363281E-E954-E4EE-F4EB-A211F71EB2B9}"/>
                </a:ext>
              </a:extLst>
            </p:cNvPr>
            <p:cNvGrpSpPr/>
            <p:nvPr/>
          </p:nvGrpSpPr>
          <p:grpSpPr>
            <a:xfrm>
              <a:off x="6559908" y="577890"/>
              <a:ext cx="590281" cy="497125"/>
              <a:chOff x="5687464" y="2844535"/>
              <a:chExt cx="753592" cy="614444"/>
            </a:xfrm>
          </p:grpSpPr>
          <p:pic>
            <p:nvPicPr>
              <p:cNvPr id="73" name="Picture 72" descr="Chart, bar chart&#10;&#10;Description automatically generated">
                <a:extLst>
                  <a:ext uri="{FF2B5EF4-FFF2-40B4-BE49-F238E27FC236}">
                    <a16:creationId xmlns:a16="http://schemas.microsoft.com/office/drawing/2014/main" id="{0B4566F7-0F0B-F380-97CD-029B81F227B2}"/>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74" name="Picture 73" descr="Chart, scatter chart&#10;&#10;Description automatically generated">
                <a:extLst>
                  <a:ext uri="{FF2B5EF4-FFF2-40B4-BE49-F238E27FC236}">
                    <a16:creationId xmlns:a16="http://schemas.microsoft.com/office/drawing/2014/main" id="{CC36670C-6BF6-E58A-B4AC-8CBC4684D176}"/>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75" name="Picture 74" descr="Chart, scatter chart&#10;&#10;Description automatically generated">
                <a:extLst>
                  <a:ext uri="{FF2B5EF4-FFF2-40B4-BE49-F238E27FC236}">
                    <a16:creationId xmlns:a16="http://schemas.microsoft.com/office/drawing/2014/main" id="{200444A0-6B86-45C5-138B-FABBB5A02EB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76" name="Picture 75" descr="Chart, scatter chart&#10;&#10;Description automatically generated">
                <a:extLst>
                  <a:ext uri="{FF2B5EF4-FFF2-40B4-BE49-F238E27FC236}">
                    <a16:creationId xmlns:a16="http://schemas.microsoft.com/office/drawing/2014/main" id="{C71E75B0-68EE-247F-9BAB-BE7108E4BF8D}"/>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64" name="Picture 63">
              <a:extLst>
                <a:ext uri="{FF2B5EF4-FFF2-40B4-BE49-F238E27FC236}">
                  <a16:creationId xmlns:a16="http://schemas.microsoft.com/office/drawing/2014/main" id="{505979A5-9D76-2422-6DB2-49366703D15A}"/>
                </a:ext>
              </a:extLst>
            </p:cNvPr>
            <p:cNvPicPr>
              <a:picLocks noChangeAspect="1"/>
            </p:cNvPicPr>
            <p:nvPr/>
          </p:nvPicPr>
          <p:blipFill>
            <a:blip r:embed="rId10"/>
            <a:stretch>
              <a:fillRect/>
            </a:stretch>
          </p:blipFill>
          <p:spPr>
            <a:xfrm>
              <a:off x="2512105" y="565666"/>
              <a:ext cx="2426909" cy="2049278"/>
            </a:xfrm>
            <a:prstGeom prst="rect">
              <a:avLst/>
            </a:prstGeom>
          </p:spPr>
        </p:pic>
        <p:pic>
          <p:nvPicPr>
            <p:cNvPr id="65" name="Picture 64">
              <a:extLst>
                <a:ext uri="{FF2B5EF4-FFF2-40B4-BE49-F238E27FC236}">
                  <a16:creationId xmlns:a16="http://schemas.microsoft.com/office/drawing/2014/main" id="{04AA0C37-224E-3507-B0C0-58F095CA4195}"/>
                </a:ext>
              </a:extLst>
            </p:cNvPr>
            <p:cNvPicPr>
              <a:picLocks noChangeAspect="1"/>
            </p:cNvPicPr>
            <p:nvPr/>
          </p:nvPicPr>
          <p:blipFill>
            <a:blip r:embed="rId11"/>
            <a:stretch>
              <a:fillRect/>
            </a:stretch>
          </p:blipFill>
          <p:spPr>
            <a:xfrm>
              <a:off x="116204" y="565666"/>
              <a:ext cx="2426909" cy="2049278"/>
            </a:xfrm>
            <a:prstGeom prst="rect">
              <a:avLst/>
            </a:prstGeom>
          </p:spPr>
        </p:pic>
        <p:pic>
          <p:nvPicPr>
            <p:cNvPr id="66" name="Picture 65" descr="A picture containing text, diagram, line&#10;&#10;Description automatically generated">
              <a:extLst>
                <a:ext uri="{FF2B5EF4-FFF2-40B4-BE49-F238E27FC236}">
                  <a16:creationId xmlns:a16="http://schemas.microsoft.com/office/drawing/2014/main" id="{95AABA65-483D-0D5A-5EAC-360B1ABE8180}"/>
                </a:ext>
              </a:extLst>
            </p:cNvPr>
            <p:cNvPicPr>
              <a:picLocks noChangeAspect="1"/>
            </p:cNvPicPr>
            <p:nvPr/>
          </p:nvPicPr>
          <p:blipFill rotWithShape="1">
            <a:blip r:embed="rId12"/>
            <a:srcRect l="27912" t="91075" r="25081" b="4881"/>
            <a:stretch/>
          </p:blipFill>
          <p:spPr>
            <a:xfrm>
              <a:off x="857297" y="2486762"/>
              <a:ext cx="1229097" cy="105726"/>
            </a:xfrm>
            <a:prstGeom prst="rect">
              <a:avLst/>
            </a:prstGeom>
          </p:spPr>
        </p:pic>
        <p:pic>
          <p:nvPicPr>
            <p:cNvPr id="67" name="Picture 66" descr="A picture containing text, diagram, line&#10;&#10;Description automatically generated">
              <a:extLst>
                <a:ext uri="{FF2B5EF4-FFF2-40B4-BE49-F238E27FC236}">
                  <a16:creationId xmlns:a16="http://schemas.microsoft.com/office/drawing/2014/main" id="{46364C58-8767-AACD-51EA-B581CD4C8373}"/>
                </a:ext>
              </a:extLst>
            </p:cNvPr>
            <p:cNvPicPr>
              <a:picLocks noChangeAspect="1"/>
            </p:cNvPicPr>
            <p:nvPr/>
          </p:nvPicPr>
          <p:blipFill rotWithShape="1">
            <a:blip r:embed="rId12"/>
            <a:srcRect l="27912" t="91075" r="25081" b="4881"/>
            <a:stretch/>
          </p:blipFill>
          <p:spPr>
            <a:xfrm>
              <a:off x="3227874" y="2486762"/>
              <a:ext cx="1229097" cy="105726"/>
            </a:xfrm>
            <a:prstGeom prst="rect">
              <a:avLst/>
            </a:prstGeom>
          </p:spPr>
        </p:pic>
        <p:pic>
          <p:nvPicPr>
            <p:cNvPr id="68" name="Picture 67">
              <a:extLst>
                <a:ext uri="{FF2B5EF4-FFF2-40B4-BE49-F238E27FC236}">
                  <a16:creationId xmlns:a16="http://schemas.microsoft.com/office/drawing/2014/main" id="{C4A42AFD-0688-9A25-C577-4A6DBCF99B9C}"/>
                </a:ext>
              </a:extLst>
            </p:cNvPr>
            <p:cNvPicPr>
              <a:picLocks noChangeAspect="1"/>
            </p:cNvPicPr>
            <p:nvPr/>
          </p:nvPicPr>
          <p:blipFill>
            <a:blip r:embed="rId13"/>
            <a:stretch>
              <a:fillRect/>
            </a:stretch>
          </p:blipFill>
          <p:spPr>
            <a:xfrm>
              <a:off x="4859805" y="565666"/>
              <a:ext cx="2426909" cy="2049278"/>
            </a:xfrm>
            <a:prstGeom prst="rect">
              <a:avLst/>
            </a:prstGeom>
          </p:spPr>
        </p:pic>
        <p:pic>
          <p:nvPicPr>
            <p:cNvPr id="69" name="Picture 68" descr="A picture containing text, diagram, line&#10;&#10;Description automatically generated">
              <a:extLst>
                <a:ext uri="{FF2B5EF4-FFF2-40B4-BE49-F238E27FC236}">
                  <a16:creationId xmlns:a16="http://schemas.microsoft.com/office/drawing/2014/main" id="{C0396513-0923-3F3B-6E10-334E5109B147}"/>
                </a:ext>
              </a:extLst>
            </p:cNvPr>
            <p:cNvPicPr>
              <a:picLocks noChangeAspect="1"/>
            </p:cNvPicPr>
            <p:nvPr/>
          </p:nvPicPr>
          <p:blipFill rotWithShape="1">
            <a:blip r:embed="rId12"/>
            <a:srcRect l="27912" t="91075" r="25081" b="4881"/>
            <a:stretch/>
          </p:blipFill>
          <p:spPr>
            <a:xfrm>
              <a:off x="5598451" y="2486762"/>
              <a:ext cx="1229097" cy="105726"/>
            </a:xfrm>
            <a:prstGeom prst="rect">
              <a:avLst/>
            </a:prstGeom>
          </p:spPr>
        </p:pic>
        <p:pic>
          <p:nvPicPr>
            <p:cNvPr id="70" name="Picture 69" descr="A picture containing text, diagram, line&#10;&#10;Description automatically generated">
              <a:extLst>
                <a:ext uri="{FF2B5EF4-FFF2-40B4-BE49-F238E27FC236}">
                  <a16:creationId xmlns:a16="http://schemas.microsoft.com/office/drawing/2014/main" id="{68012EC0-D6CC-D315-5146-8E67E95B7C11}"/>
                </a:ext>
              </a:extLst>
            </p:cNvPr>
            <p:cNvPicPr>
              <a:picLocks noChangeAspect="1"/>
            </p:cNvPicPr>
            <p:nvPr/>
          </p:nvPicPr>
          <p:blipFill rotWithShape="1">
            <a:blip r:embed="rId14"/>
            <a:srcRect l="503" t="40210" r="93520" b="39864"/>
            <a:stretch/>
          </p:blipFill>
          <p:spPr>
            <a:xfrm>
              <a:off x="2449536" y="1235774"/>
              <a:ext cx="159489" cy="531628"/>
            </a:xfrm>
            <a:prstGeom prst="rect">
              <a:avLst/>
            </a:prstGeom>
          </p:spPr>
        </p:pic>
        <p:pic>
          <p:nvPicPr>
            <p:cNvPr id="71" name="Picture 70" descr="A picture containing text, diagram, line&#10;&#10;Description automatically generated">
              <a:extLst>
                <a:ext uri="{FF2B5EF4-FFF2-40B4-BE49-F238E27FC236}">
                  <a16:creationId xmlns:a16="http://schemas.microsoft.com/office/drawing/2014/main" id="{1B9A5201-76FC-1E0D-44DE-C301E6C46E8B}"/>
                </a:ext>
              </a:extLst>
            </p:cNvPr>
            <p:cNvPicPr>
              <a:picLocks noChangeAspect="1"/>
            </p:cNvPicPr>
            <p:nvPr/>
          </p:nvPicPr>
          <p:blipFill rotWithShape="1">
            <a:blip r:embed="rId12"/>
            <a:srcRect l="120" t="36822" r="93745" b="37410"/>
            <a:stretch/>
          </p:blipFill>
          <p:spPr>
            <a:xfrm>
              <a:off x="72789" y="1164704"/>
              <a:ext cx="160421" cy="673768"/>
            </a:xfrm>
            <a:prstGeom prst="rect">
              <a:avLst/>
            </a:prstGeom>
          </p:spPr>
        </p:pic>
        <p:pic>
          <p:nvPicPr>
            <p:cNvPr id="72" name="Picture 71" descr="A picture containing text, diagram, line&#10;&#10;Description automatically generated">
              <a:extLst>
                <a:ext uri="{FF2B5EF4-FFF2-40B4-BE49-F238E27FC236}">
                  <a16:creationId xmlns:a16="http://schemas.microsoft.com/office/drawing/2014/main" id="{E5A29269-6F85-DE06-51A9-E84CE0EB3B7F}"/>
                </a:ext>
              </a:extLst>
            </p:cNvPr>
            <p:cNvPicPr>
              <a:picLocks noChangeAspect="1"/>
            </p:cNvPicPr>
            <p:nvPr/>
          </p:nvPicPr>
          <p:blipFill rotWithShape="1">
            <a:blip r:embed="rId14"/>
            <a:srcRect l="503" t="40210" r="93520" b="39864"/>
            <a:stretch/>
          </p:blipFill>
          <p:spPr>
            <a:xfrm>
              <a:off x="4846615" y="1235774"/>
              <a:ext cx="159489" cy="531628"/>
            </a:xfrm>
            <a:prstGeom prst="rect">
              <a:avLst/>
            </a:prstGeom>
          </p:spPr>
        </p:pic>
      </p:gr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4034413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0" cy="990579"/>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8" name="Group 57">
            <a:extLst>
              <a:ext uri="{FF2B5EF4-FFF2-40B4-BE49-F238E27FC236}">
                <a16:creationId xmlns:a16="http://schemas.microsoft.com/office/drawing/2014/main" id="{9748BA56-AAA9-C662-1ACF-3CD323F843EB}"/>
              </a:ext>
            </a:extLst>
          </p:cNvPr>
          <p:cNvGrpSpPr/>
          <p:nvPr/>
        </p:nvGrpSpPr>
        <p:grpSpPr>
          <a:xfrm>
            <a:off x="235112" y="202036"/>
            <a:ext cx="3299729" cy="2617200"/>
            <a:chOff x="1081281" y="469948"/>
            <a:chExt cx="3564138" cy="2727116"/>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1081281" y="469948"/>
              <a:ext cx="3564138" cy="2727116"/>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2493133" y="2439006"/>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2490778" y="2006060"/>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2490777" y="2521277"/>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3021160" y="2006060"/>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3018119" y="2004386"/>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3032407" y="1960130"/>
              <a:ext cx="986198" cy="986474"/>
              <a:chOff x="8625134" y="2661289"/>
              <a:chExt cx="3034686" cy="3266339"/>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625134" y="2845839"/>
                <a:ext cx="3034686"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1107939" cy="811901"/>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cxnSpLocks/>
              <a:stCxn id="25" idx="0"/>
              <a:endCxn id="37" idx="4"/>
            </p:cNvCxnSpPr>
            <p:nvPr/>
          </p:nvCxnSpPr>
          <p:spPr>
            <a:xfrm>
              <a:off x="3197362" y="2155869"/>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3197846" y="2491962"/>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3862860" y="2165326"/>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3858982" y="2479511"/>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3188543" y="2476794"/>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3203458" y="2809285"/>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3543812" y="2808982"/>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3527798" y="2476793"/>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3513516" y="2164363"/>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3529021" y="2169493"/>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3326521" y="2466115"/>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3687118" y="2657153"/>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3202427" y="2661130"/>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3530399" y="2656507"/>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99AC07-D442-684B-4017-5F66B43DFF0E}"/>
                </a:ext>
              </a:extLst>
            </p:cNvPr>
            <p:cNvSpPr txBox="1"/>
            <p:nvPr/>
          </p:nvSpPr>
          <p:spPr>
            <a:xfrm>
              <a:off x="2728408" y="1766057"/>
              <a:ext cx="1458461" cy="224492"/>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grpSp>
      <p:sp>
        <p:nvSpPr>
          <p:cNvPr id="4" name="TextBox 3">
            <a:extLst>
              <a:ext uri="{FF2B5EF4-FFF2-40B4-BE49-F238E27FC236}">
                <a16:creationId xmlns:a16="http://schemas.microsoft.com/office/drawing/2014/main" id="{FCAF493B-AFA6-1D61-B2C2-A92D68CFA58D}"/>
              </a:ext>
            </a:extLst>
          </p:cNvPr>
          <p:cNvSpPr txBox="1"/>
          <p:nvPr/>
        </p:nvSpPr>
        <p:spPr>
          <a:xfrm>
            <a:off x="148055" y="5317356"/>
            <a:ext cx="7118507"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XX D) XX E) XX</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1865"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59" name="Group 58">
            <a:extLst>
              <a:ext uri="{FF2B5EF4-FFF2-40B4-BE49-F238E27FC236}">
                <a16:creationId xmlns:a16="http://schemas.microsoft.com/office/drawing/2014/main" id="{F1C484A7-3670-2D2E-F5FB-8948596FAADF}"/>
              </a:ext>
            </a:extLst>
          </p:cNvPr>
          <p:cNvGrpSpPr/>
          <p:nvPr/>
        </p:nvGrpSpPr>
        <p:grpSpPr>
          <a:xfrm>
            <a:off x="80641" y="3075114"/>
            <a:ext cx="7232154" cy="2049278"/>
            <a:chOff x="100793" y="565666"/>
            <a:chExt cx="7232154" cy="2049278"/>
          </a:xfrm>
        </p:grpSpPr>
        <p:sp>
          <p:nvSpPr>
            <p:cNvPr id="60" name="Rectangle 59">
              <a:extLst>
                <a:ext uri="{FF2B5EF4-FFF2-40B4-BE49-F238E27FC236}">
                  <a16:creationId xmlns:a16="http://schemas.microsoft.com/office/drawing/2014/main" id="{C2120882-2632-4B6E-2897-8C4310443463}"/>
                </a:ext>
              </a:extLst>
            </p:cNvPr>
            <p:cNvSpPr/>
            <p:nvPr/>
          </p:nvSpPr>
          <p:spPr>
            <a:xfrm>
              <a:off x="139643"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08EC628-BAE4-8A1D-E23F-8FF6B1AA8366}"/>
                </a:ext>
              </a:extLst>
            </p:cNvPr>
            <p:cNvSpPr/>
            <p:nvPr/>
          </p:nvSpPr>
          <p:spPr>
            <a:xfrm>
              <a:off x="2522522"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CAC05BD3-924A-E80F-F26F-723599120950}"/>
                </a:ext>
              </a:extLst>
            </p:cNvPr>
            <p:cNvSpPr/>
            <p:nvPr/>
          </p:nvSpPr>
          <p:spPr>
            <a:xfrm>
              <a:off x="4897833" y="1208025"/>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3" name="Group 62">
              <a:extLst>
                <a:ext uri="{FF2B5EF4-FFF2-40B4-BE49-F238E27FC236}">
                  <a16:creationId xmlns:a16="http://schemas.microsoft.com/office/drawing/2014/main" id="{4363281E-E954-E4EE-F4EB-A211F71EB2B9}"/>
                </a:ext>
              </a:extLst>
            </p:cNvPr>
            <p:cNvGrpSpPr/>
            <p:nvPr/>
          </p:nvGrpSpPr>
          <p:grpSpPr>
            <a:xfrm>
              <a:off x="6559908" y="577890"/>
              <a:ext cx="590281" cy="497125"/>
              <a:chOff x="5687464" y="2844535"/>
              <a:chExt cx="753592" cy="614444"/>
            </a:xfrm>
          </p:grpSpPr>
          <p:pic>
            <p:nvPicPr>
              <p:cNvPr id="73" name="Picture 72" descr="Chart, bar chart&#10;&#10;Description automatically generated">
                <a:extLst>
                  <a:ext uri="{FF2B5EF4-FFF2-40B4-BE49-F238E27FC236}">
                    <a16:creationId xmlns:a16="http://schemas.microsoft.com/office/drawing/2014/main" id="{0B4566F7-0F0B-F380-97CD-029B81F227B2}"/>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74" name="Picture 73" descr="Chart, scatter chart&#10;&#10;Description automatically generated">
                <a:extLst>
                  <a:ext uri="{FF2B5EF4-FFF2-40B4-BE49-F238E27FC236}">
                    <a16:creationId xmlns:a16="http://schemas.microsoft.com/office/drawing/2014/main" id="{CC36670C-6BF6-E58A-B4AC-8CBC4684D176}"/>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75" name="Picture 74" descr="Chart, scatter chart&#10;&#10;Description automatically generated">
                <a:extLst>
                  <a:ext uri="{FF2B5EF4-FFF2-40B4-BE49-F238E27FC236}">
                    <a16:creationId xmlns:a16="http://schemas.microsoft.com/office/drawing/2014/main" id="{200444A0-6B86-45C5-138B-FABBB5A02EB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76" name="Picture 75" descr="Chart, scatter chart&#10;&#10;Description automatically generated">
                <a:extLst>
                  <a:ext uri="{FF2B5EF4-FFF2-40B4-BE49-F238E27FC236}">
                    <a16:creationId xmlns:a16="http://schemas.microsoft.com/office/drawing/2014/main" id="{C71E75B0-68EE-247F-9BAB-BE7108E4BF8D}"/>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64" name="Picture 63">
              <a:extLst>
                <a:ext uri="{FF2B5EF4-FFF2-40B4-BE49-F238E27FC236}">
                  <a16:creationId xmlns:a16="http://schemas.microsoft.com/office/drawing/2014/main" id="{505979A5-9D76-2422-6DB2-49366703D15A}"/>
                </a:ext>
              </a:extLst>
            </p:cNvPr>
            <p:cNvPicPr>
              <a:picLocks noChangeAspect="1"/>
            </p:cNvPicPr>
            <p:nvPr/>
          </p:nvPicPr>
          <p:blipFill>
            <a:blip r:embed="rId10"/>
            <a:stretch>
              <a:fillRect/>
            </a:stretch>
          </p:blipFill>
          <p:spPr>
            <a:xfrm>
              <a:off x="2512105" y="565666"/>
              <a:ext cx="2426909" cy="2049278"/>
            </a:xfrm>
            <a:prstGeom prst="rect">
              <a:avLst/>
            </a:prstGeom>
          </p:spPr>
        </p:pic>
        <p:pic>
          <p:nvPicPr>
            <p:cNvPr id="65" name="Picture 64">
              <a:extLst>
                <a:ext uri="{FF2B5EF4-FFF2-40B4-BE49-F238E27FC236}">
                  <a16:creationId xmlns:a16="http://schemas.microsoft.com/office/drawing/2014/main" id="{04AA0C37-224E-3507-B0C0-58F095CA4195}"/>
                </a:ext>
              </a:extLst>
            </p:cNvPr>
            <p:cNvPicPr>
              <a:picLocks noChangeAspect="1"/>
            </p:cNvPicPr>
            <p:nvPr/>
          </p:nvPicPr>
          <p:blipFill>
            <a:blip r:embed="rId11"/>
            <a:stretch>
              <a:fillRect/>
            </a:stretch>
          </p:blipFill>
          <p:spPr>
            <a:xfrm>
              <a:off x="100793" y="565666"/>
              <a:ext cx="2426909" cy="2049278"/>
            </a:xfrm>
            <a:prstGeom prst="rect">
              <a:avLst/>
            </a:prstGeom>
          </p:spPr>
        </p:pic>
        <p:pic>
          <p:nvPicPr>
            <p:cNvPr id="68" name="Picture 67">
              <a:extLst>
                <a:ext uri="{FF2B5EF4-FFF2-40B4-BE49-F238E27FC236}">
                  <a16:creationId xmlns:a16="http://schemas.microsoft.com/office/drawing/2014/main" id="{C4A42AFD-0688-9A25-C577-4A6DBCF99B9C}"/>
                </a:ext>
              </a:extLst>
            </p:cNvPr>
            <p:cNvPicPr>
              <a:picLocks noChangeAspect="1"/>
            </p:cNvPicPr>
            <p:nvPr/>
          </p:nvPicPr>
          <p:blipFill>
            <a:blip r:embed="rId12"/>
            <a:stretch>
              <a:fillRect/>
            </a:stretch>
          </p:blipFill>
          <p:spPr>
            <a:xfrm>
              <a:off x="4906038" y="565666"/>
              <a:ext cx="2426909" cy="2049278"/>
            </a:xfrm>
            <a:prstGeom prst="rect">
              <a:avLst/>
            </a:prstGeom>
          </p:spPr>
        </p:pic>
      </p:gr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78" name="TextBox 77">
            <a:extLst>
              <a:ext uri="{FF2B5EF4-FFF2-40B4-BE49-F238E27FC236}">
                <a16:creationId xmlns:a16="http://schemas.microsoft.com/office/drawing/2014/main" id="{B1419840-C430-E825-3EAA-799719D1646F}"/>
              </a:ext>
            </a:extLst>
          </p:cNvPr>
          <p:cNvSpPr txBox="1"/>
          <p:nvPr/>
        </p:nvSpPr>
        <p:spPr>
          <a:xfrm>
            <a:off x="2256126" y="1697309"/>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a</a:t>
            </a:r>
          </a:p>
        </p:txBody>
      </p:sp>
      <p:sp>
        <p:nvSpPr>
          <p:cNvPr id="79" name="TextBox 78">
            <a:extLst>
              <a:ext uri="{FF2B5EF4-FFF2-40B4-BE49-F238E27FC236}">
                <a16:creationId xmlns:a16="http://schemas.microsoft.com/office/drawing/2014/main" id="{1B9FA5BA-03D1-7214-6F86-34D530E87035}"/>
              </a:ext>
            </a:extLst>
          </p:cNvPr>
          <p:cNvSpPr txBox="1"/>
          <p:nvPr/>
        </p:nvSpPr>
        <p:spPr>
          <a:xfrm>
            <a:off x="2433049" y="1880028"/>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b</a:t>
            </a:r>
          </a:p>
        </p:txBody>
      </p:sp>
      <p:sp>
        <p:nvSpPr>
          <p:cNvPr id="80" name="TextBox 79">
            <a:extLst>
              <a:ext uri="{FF2B5EF4-FFF2-40B4-BE49-F238E27FC236}">
                <a16:creationId xmlns:a16="http://schemas.microsoft.com/office/drawing/2014/main" id="{89C8DA49-D5E2-806A-9EA6-A32EA7CC26F5}"/>
              </a:ext>
            </a:extLst>
          </p:cNvPr>
          <p:cNvSpPr txBox="1"/>
          <p:nvPr/>
        </p:nvSpPr>
        <p:spPr>
          <a:xfrm>
            <a:off x="2186248" y="1898298"/>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c</a:t>
            </a:r>
          </a:p>
        </p:txBody>
      </p:sp>
      <p:sp>
        <p:nvSpPr>
          <p:cNvPr id="84" name="TextBox 83">
            <a:extLst>
              <a:ext uri="{FF2B5EF4-FFF2-40B4-BE49-F238E27FC236}">
                <a16:creationId xmlns:a16="http://schemas.microsoft.com/office/drawing/2014/main" id="{AC9D2D68-09A8-3B5A-DA2F-7958D6F17A23}"/>
              </a:ext>
            </a:extLst>
          </p:cNvPr>
          <p:cNvSpPr txBox="1"/>
          <p:nvPr/>
        </p:nvSpPr>
        <p:spPr>
          <a:xfrm>
            <a:off x="2292271" y="1837871"/>
            <a:ext cx="191867" cy="184666"/>
          </a:xfrm>
          <a:prstGeom prst="rect">
            <a:avLst/>
          </a:prstGeom>
          <a:noFill/>
        </p:spPr>
        <p:txBody>
          <a:bodyPr wrap="square" rtlCol="0">
            <a:spAutoFit/>
          </a:bodyPr>
          <a:lstStyle/>
          <a:p>
            <a:r>
              <a:rPr lang="en-US" sz="600" dirty="0">
                <a:latin typeface="Menlo" panose="020B0609030804020204" pitchFamily="49" charset="0"/>
                <a:ea typeface="Menlo" panose="020B0609030804020204" pitchFamily="49" charset="0"/>
                <a:cs typeface="Menlo" panose="020B0609030804020204" pitchFamily="49" charset="0"/>
              </a:rPr>
              <a:t>T</a:t>
            </a:r>
          </a:p>
        </p:txBody>
      </p:sp>
      <p:grpSp>
        <p:nvGrpSpPr>
          <p:cNvPr id="92" name="Group 91">
            <a:extLst>
              <a:ext uri="{FF2B5EF4-FFF2-40B4-BE49-F238E27FC236}">
                <a16:creationId xmlns:a16="http://schemas.microsoft.com/office/drawing/2014/main" id="{F1C00AA8-9836-F4B5-FD6D-C851F8C847E4}"/>
              </a:ext>
            </a:extLst>
          </p:cNvPr>
          <p:cNvGrpSpPr/>
          <p:nvPr/>
        </p:nvGrpSpPr>
        <p:grpSpPr>
          <a:xfrm>
            <a:off x="165470" y="1689058"/>
            <a:ext cx="1461328" cy="980272"/>
            <a:chOff x="580438" y="179580"/>
            <a:chExt cx="1461328" cy="980272"/>
          </a:xfrm>
        </p:grpSpPr>
        <p:grpSp>
          <p:nvGrpSpPr>
            <p:cNvPr id="87" name="Group 86">
              <a:extLst>
                <a:ext uri="{FF2B5EF4-FFF2-40B4-BE49-F238E27FC236}">
                  <a16:creationId xmlns:a16="http://schemas.microsoft.com/office/drawing/2014/main" id="{98DCE665-F055-6B5B-6918-EC15CDABF1D9}"/>
                </a:ext>
              </a:extLst>
            </p:cNvPr>
            <p:cNvGrpSpPr/>
            <p:nvPr/>
          </p:nvGrpSpPr>
          <p:grpSpPr>
            <a:xfrm>
              <a:off x="630908" y="179580"/>
              <a:ext cx="1260414" cy="296235"/>
              <a:chOff x="432332" y="1599262"/>
              <a:chExt cx="1260414" cy="296235"/>
            </a:xfrm>
          </p:grpSpPr>
          <p:sp>
            <p:nvSpPr>
              <p:cNvPr id="86" name="Rectangle 85">
                <a:extLst>
                  <a:ext uri="{FF2B5EF4-FFF2-40B4-BE49-F238E27FC236}">
                    <a16:creationId xmlns:a16="http://schemas.microsoft.com/office/drawing/2014/main" id="{0E60131F-8511-F8FF-419A-B9134A9EB7E7}"/>
                  </a:ext>
                </a:extLst>
              </p:cNvPr>
              <p:cNvSpPr/>
              <p:nvPr/>
            </p:nvSpPr>
            <p:spPr>
              <a:xfrm>
                <a:off x="451104" y="1628925"/>
                <a:ext cx="1241642" cy="245590"/>
              </a:xfrm>
              <a:prstGeom prst="rect">
                <a:avLst/>
              </a:prstGeom>
              <a:solidFill>
                <a:schemeClr val="bg1">
                  <a:alpha val="7034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120166B-2A4D-FE40-65A3-76CF46B6E379}"/>
                      </a:ext>
                    </a:extLst>
                  </p:cNvPr>
                  <p:cNvSpPr txBox="1"/>
                  <p:nvPr/>
                </p:nvSpPr>
                <p:spPr>
                  <a:xfrm>
                    <a:off x="432332" y="1599262"/>
                    <a:ext cx="1036709" cy="29623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700" b="0" i="1" smtClean="0">
                              <a:latin typeface="Cambria Math" panose="02040503050406030204" pitchFamily="18" charset="0"/>
                              <a:ea typeface="Menlo" panose="020B0609030804020204" pitchFamily="49" charset="0"/>
                              <a:cs typeface="Menlo" panose="020B0609030804020204" pitchFamily="49" charset="0"/>
                            </a:rPr>
                            <m:t>𝑠</m:t>
                          </m:r>
                          <m:r>
                            <a:rPr lang="en-US" sz="700" b="0" i="1" smtClean="0">
                              <a:latin typeface="Cambria Math" panose="02040503050406030204" pitchFamily="18" charset="0"/>
                              <a:ea typeface="Menlo" panose="020B0609030804020204" pitchFamily="49" charset="0"/>
                              <a:cs typeface="Menlo" panose="020B0609030804020204" pitchFamily="49" charset="0"/>
                            </a:rPr>
                            <m:t>= </m:t>
                          </m:r>
                          <m:f>
                            <m:fPr>
                              <m:ctrlPr>
                                <a:rPr lang="en-US" sz="700" b="0" i="1" smtClean="0">
                                  <a:latin typeface="Cambria Math" panose="02040503050406030204" pitchFamily="18" charset="0"/>
                                  <a:ea typeface="Menlo" panose="020B0609030804020204" pitchFamily="49" charset="0"/>
                                  <a:cs typeface="Menlo" panose="020B0609030804020204" pitchFamily="49" charset="0"/>
                                </a:rPr>
                              </m:ctrlPr>
                            </m:fPr>
                            <m:num>
                              <m:r>
                                <a:rPr lang="en-US" sz="700" b="0" i="1" smtClean="0">
                                  <a:latin typeface="Cambria Math" panose="02040503050406030204" pitchFamily="18" charset="0"/>
                                  <a:ea typeface="Menlo" panose="020B0609030804020204" pitchFamily="49" charset="0"/>
                                  <a:cs typeface="Menlo" panose="020B0609030804020204" pitchFamily="49" charset="0"/>
                                </a:rPr>
                                <m:t>𝑎</m:t>
                              </m:r>
                              <m:r>
                                <a:rPr lang="en-US" sz="700" b="0" i="1" smtClean="0">
                                  <a:latin typeface="Cambria Math" panose="02040503050406030204" pitchFamily="18" charset="0"/>
                                  <a:ea typeface="Menlo" panose="020B0609030804020204" pitchFamily="49" charset="0"/>
                                  <a:cs typeface="Menlo" panose="020B0609030804020204" pitchFamily="49" charset="0"/>
                                </a:rPr>
                                <m:t>+</m:t>
                              </m:r>
                              <m:r>
                                <a:rPr lang="en-US" sz="700" b="0" i="1" smtClean="0">
                                  <a:latin typeface="Cambria Math" panose="02040503050406030204" pitchFamily="18" charset="0"/>
                                  <a:ea typeface="Menlo" panose="020B0609030804020204" pitchFamily="49" charset="0"/>
                                  <a:cs typeface="Menlo" panose="020B0609030804020204" pitchFamily="49" charset="0"/>
                                </a:rPr>
                                <m:t>𝑏</m:t>
                              </m:r>
                              <m:r>
                                <a:rPr lang="en-US" sz="700" b="0" i="1" smtClean="0">
                                  <a:latin typeface="Cambria Math" panose="02040503050406030204" pitchFamily="18" charset="0"/>
                                  <a:ea typeface="Menlo" panose="020B0609030804020204" pitchFamily="49" charset="0"/>
                                  <a:cs typeface="Menlo" panose="020B0609030804020204" pitchFamily="49" charset="0"/>
                                </a:rPr>
                                <m:t>+</m:t>
                              </m:r>
                              <m:r>
                                <a:rPr lang="en-US" sz="700" b="0" i="1" smtClean="0">
                                  <a:latin typeface="Cambria Math" panose="02040503050406030204" pitchFamily="18" charset="0"/>
                                  <a:ea typeface="Menlo" panose="020B0609030804020204" pitchFamily="49" charset="0"/>
                                  <a:cs typeface="Menlo" panose="020B0609030804020204" pitchFamily="49" charset="0"/>
                                </a:rPr>
                                <m:t>𝑐</m:t>
                              </m:r>
                            </m:num>
                            <m:den>
                              <m:r>
                                <a:rPr lang="en-US" sz="700" b="0" i="1" smtClean="0">
                                  <a:latin typeface="Cambria Math" panose="02040503050406030204" pitchFamily="18" charset="0"/>
                                  <a:ea typeface="Menlo" panose="020B0609030804020204" pitchFamily="49" charset="0"/>
                                  <a:cs typeface="Menlo" panose="020B0609030804020204" pitchFamily="49" charset="0"/>
                                </a:rPr>
                                <m:t>2</m:t>
                              </m:r>
                            </m:den>
                          </m:f>
                        </m:oMath>
                      </m:oMathPara>
                    </a14:m>
                    <a:endParaRPr lang="en-US" sz="700" dirty="0">
                      <a:latin typeface="Menlo" panose="020B0609030804020204" pitchFamily="49" charset="0"/>
                      <a:ea typeface="Menlo" panose="020B0609030804020204" pitchFamily="49" charset="0"/>
                      <a:cs typeface="Menlo" panose="020B0609030804020204" pitchFamily="49" charset="0"/>
                    </a:endParaRPr>
                  </a:p>
                </p:txBody>
              </p:sp>
            </mc:Choice>
            <mc:Fallback xmlns="">
              <p:sp>
                <p:nvSpPr>
                  <p:cNvPr id="55" name="TextBox 54">
                    <a:extLst>
                      <a:ext uri="{FF2B5EF4-FFF2-40B4-BE49-F238E27FC236}">
                        <a16:creationId xmlns:a16="http://schemas.microsoft.com/office/drawing/2014/main" id="{1120166B-2A4D-FE40-65A3-76CF46B6E379}"/>
                      </a:ext>
                    </a:extLst>
                  </p:cNvPr>
                  <p:cNvSpPr txBox="1">
                    <a:spLocks noRot="1" noChangeAspect="1" noMove="1" noResize="1" noEditPoints="1" noAdjustHandles="1" noChangeArrowheads="1" noChangeShapeType="1" noTextEdit="1"/>
                  </p:cNvSpPr>
                  <p:nvPr/>
                </p:nvSpPr>
                <p:spPr>
                  <a:xfrm>
                    <a:off x="432332" y="1599262"/>
                    <a:ext cx="1036709" cy="296235"/>
                  </a:xfrm>
                  <a:prstGeom prst="rect">
                    <a:avLst/>
                  </a:prstGeom>
                  <a:blipFill>
                    <a:blip r:embed="rId15"/>
                    <a:stretch>
                      <a:fillRect/>
                    </a:stretch>
                  </a:blipFill>
                </p:spPr>
                <p:txBody>
                  <a:bodyPr/>
                  <a:lstStyle/>
                  <a:p>
                    <a:r>
                      <a:rPr lang="en-US">
                        <a:noFill/>
                      </a:rPr>
                      <a:t> </a:t>
                    </a:r>
                  </a:p>
                </p:txBody>
              </p:sp>
            </mc:Fallback>
          </mc:AlternateContent>
        </p:grpSp>
        <p:grpSp>
          <p:nvGrpSpPr>
            <p:cNvPr id="89" name="Group 88">
              <a:extLst>
                <a:ext uri="{FF2B5EF4-FFF2-40B4-BE49-F238E27FC236}">
                  <a16:creationId xmlns:a16="http://schemas.microsoft.com/office/drawing/2014/main" id="{64623813-F0F6-F98E-1D46-8BA2490742B6}"/>
                </a:ext>
              </a:extLst>
            </p:cNvPr>
            <p:cNvGrpSpPr/>
            <p:nvPr/>
          </p:nvGrpSpPr>
          <p:grpSpPr>
            <a:xfrm>
              <a:off x="580438" y="456464"/>
              <a:ext cx="1417232" cy="222753"/>
              <a:chOff x="407437" y="1456907"/>
              <a:chExt cx="1417232" cy="222753"/>
            </a:xfrm>
          </p:grpSpPr>
          <p:sp>
            <p:nvSpPr>
              <p:cNvPr id="88" name="Rectangle 87">
                <a:extLst>
                  <a:ext uri="{FF2B5EF4-FFF2-40B4-BE49-F238E27FC236}">
                    <a16:creationId xmlns:a16="http://schemas.microsoft.com/office/drawing/2014/main" id="{A502152D-6A65-1776-5424-280BD26F3970}"/>
                  </a:ext>
                </a:extLst>
              </p:cNvPr>
              <p:cNvSpPr/>
              <p:nvPr/>
            </p:nvSpPr>
            <p:spPr>
              <a:xfrm>
                <a:off x="475488" y="1458952"/>
                <a:ext cx="1242833" cy="215444"/>
              </a:xfrm>
              <a:prstGeom prst="rect">
                <a:avLst/>
              </a:prstGeom>
              <a:solidFill>
                <a:schemeClr val="bg1">
                  <a:alpha val="6988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6688BA8-3BA9-B78E-7B07-6FDB41BED3C2}"/>
                      </a:ext>
                    </a:extLst>
                  </p:cNvPr>
                  <p:cNvSpPr txBox="1"/>
                  <p:nvPr/>
                </p:nvSpPr>
                <p:spPr>
                  <a:xfrm>
                    <a:off x="407437" y="1456907"/>
                    <a:ext cx="1417232" cy="222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ea typeface="Menlo" panose="020B0609030804020204" pitchFamily="49" charset="0"/>
                                  <a:cs typeface="Menlo" panose="020B0609030804020204" pitchFamily="49" charset="0"/>
                                </a:rPr>
                              </m:ctrlPr>
                            </m:sSubPr>
                            <m:e>
                              <m:r>
                                <a:rPr lang="en-US" sz="700" b="0" i="1" smtClean="0">
                                  <a:latin typeface="Cambria Math" panose="02040503050406030204" pitchFamily="18" charset="0"/>
                                  <a:ea typeface="Menlo" panose="020B0609030804020204" pitchFamily="49" charset="0"/>
                                  <a:cs typeface="Menlo" panose="020B0609030804020204" pitchFamily="49" charset="0"/>
                                </a:rPr>
                                <m:t>𝐴</m:t>
                              </m:r>
                            </m:e>
                            <m:sub>
                              <m:r>
                                <a:rPr lang="en-US" sz="700" b="0" i="1" smtClean="0">
                                  <a:latin typeface="Cambria Math" panose="02040503050406030204" pitchFamily="18" charset="0"/>
                                  <a:ea typeface="Menlo" panose="020B0609030804020204" pitchFamily="49" charset="0"/>
                                  <a:cs typeface="Menlo" panose="020B0609030804020204" pitchFamily="49" charset="0"/>
                                </a:rPr>
                                <m:t>𝑇</m:t>
                              </m:r>
                            </m:sub>
                          </m:sSub>
                          <m:r>
                            <a:rPr lang="en-US" sz="700" b="0" i="1" smtClean="0">
                              <a:latin typeface="Cambria Math" panose="02040503050406030204" pitchFamily="18" charset="0"/>
                              <a:ea typeface="Menlo" panose="020B0609030804020204" pitchFamily="49" charset="0"/>
                              <a:cs typeface="Menlo" panose="020B0609030804020204" pitchFamily="49" charset="0"/>
                            </a:rPr>
                            <m:t>= </m:t>
                          </m:r>
                          <m:rad>
                            <m:radPr>
                              <m:degHide m:val="on"/>
                              <m:ctrlPr>
                                <a:rPr lang="en-US" sz="700" i="1">
                                  <a:latin typeface="Cambria Math" panose="02040503050406030204" pitchFamily="18" charset="0"/>
                                </a:rPr>
                              </m:ctrlPr>
                            </m:radPr>
                            <m:deg/>
                            <m:e>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𝑎</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𝑏</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𝑐</m:t>
                              </m:r>
                              <m:r>
                                <a:rPr lang="en-US" sz="700" i="1">
                                  <a:latin typeface="Cambria Math" panose="02040503050406030204" pitchFamily="18" charset="0"/>
                                </a:rPr>
                                <m:t>)</m:t>
                              </m:r>
                            </m:e>
                          </m:rad>
                        </m:oMath>
                      </m:oMathPara>
                    </a14:m>
                    <a:endParaRPr lang="en-US" sz="700" dirty="0">
                      <a:latin typeface="Menlo" panose="020B0609030804020204" pitchFamily="49" charset="0"/>
                      <a:ea typeface="Menlo" panose="020B0609030804020204" pitchFamily="49" charset="0"/>
                      <a:cs typeface="Menlo" panose="020B0609030804020204" pitchFamily="49" charset="0"/>
                    </a:endParaRPr>
                  </a:p>
                </p:txBody>
              </p:sp>
            </mc:Choice>
            <mc:Fallback xmlns="">
              <p:sp>
                <p:nvSpPr>
                  <p:cNvPr id="83" name="TextBox 82">
                    <a:extLst>
                      <a:ext uri="{FF2B5EF4-FFF2-40B4-BE49-F238E27FC236}">
                        <a16:creationId xmlns:a16="http://schemas.microsoft.com/office/drawing/2014/main" id="{B6688BA8-3BA9-B78E-7B07-6FDB41BED3C2}"/>
                      </a:ext>
                    </a:extLst>
                  </p:cNvPr>
                  <p:cNvSpPr txBox="1">
                    <a:spLocks noRot="1" noChangeAspect="1" noMove="1" noResize="1" noEditPoints="1" noAdjustHandles="1" noChangeArrowheads="1" noChangeShapeType="1" noTextEdit="1"/>
                  </p:cNvSpPr>
                  <p:nvPr/>
                </p:nvSpPr>
                <p:spPr>
                  <a:xfrm>
                    <a:off x="407437" y="1456907"/>
                    <a:ext cx="1417232" cy="222753"/>
                  </a:xfrm>
                  <a:prstGeom prst="rect">
                    <a:avLst/>
                  </a:prstGeom>
                  <a:blipFill>
                    <a:blip r:embed="rId16"/>
                    <a:stretch>
                      <a:fillRect/>
                    </a:stretch>
                  </a:blipFill>
                </p:spPr>
                <p:txBody>
                  <a:bodyPr/>
                  <a:lstStyle/>
                  <a:p>
                    <a:r>
                      <a:rPr lang="en-US">
                        <a:noFill/>
                      </a:rPr>
                      <a:t> </a:t>
                    </a:r>
                  </a:p>
                </p:txBody>
              </p:sp>
            </mc:Fallback>
          </mc:AlternateContent>
        </p:grpSp>
        <p:grpSp>
          <p:nvGrpSpPr>
            <p:cNvPr id="91" name="Group 90">
              <a:extLst>
                <a:ext uri="{FF2B5EF4-FFF2-40B4-BE49-F238E27FC236}">
                  <a16:creationId xmlns:a16="http://schemas.microsoft.com/office/drawing/2014/main" id="{0DB5EEB6-CC85-09F4-161C-015AEF4BE128}"/>
                </a:ext>
              </a:extLst>
            </p:cNvPr>
            <p:cNvGrpSpPr/>
            <p:nvPr/>
          </p:nvGrpSpPr>
          <p:grpSpPr>
            <a:xfrm>
              <a:off x="624534" y="654521"/>
              <a:ext cx="1417232" cy="505331"/>
              <a:chOff x="555273" y="299688"/>
              <a:chExt cx="1417232" cy="505331"/>
            </a:xfrm>
          </p:grpSpPr>
          <p:sp>
            <p:nvSpPr>
              <p:cNvPr id="90" name="Rectangle 89">
                <a:extLst>
                  <a:ext uri="{FF2B5EF4-FFF2-40B4-BE49-F238E27FC236}">
                    <a16:creationId xmlns:a16="http://schemas.microsoft.com/office/drawing/2014/main" id="{3944752B-EC2F-4200-CE48-9C9DB82B9FFB}"/>
                  </a:ext>
                </a:extLst>
              </p:cNvPr>
              <p:cNvSpPr/>
              <p:nvPr/>
            </p:nvSpPr>
            <p:spPr>
              <a:xfrm>
                <a:off x="577821" y="322936"/>
                <a:ext cx="1244240" cy="398940"/>
              </a:xfrm>
              <a:prstGeom prst="rect">
                <a:avLst/>
              </a:prstGeom>
              <a:solidFill>
                <a:schemeClr val="lt1">
                  <a:alpha val="69635"/>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9FCE3D6-D76C-B67E-F3FD-2CEEF94B47B9}"/>
                      </a:ext>
                    </a:extLst>
                  </p:cNvPr>
                  <p:cNvSpPr txBox="1"/>
                  <p:nvPr/>
                </p:nvSpPr>
                <p:spPr>
                  <a:xfrm>
                    <a:off x="555273" y="299688"/>
                    <a:ext cx="1417232" cy="505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700" i="1" smtClean="0">
                                  <a:latin typeface="Cambria Math" panose="02040503050406030204" pitchFamily="18" charset="0"/>
                                </a:rPr>
                              </m:ctrlPr>
                            </m:sSubPr>
                            <m:e>
                              <m:r>
                                <a:rPr lang="en-US" sz="700" b="0" i="1" smtClean="0">
                                  <a:latin typeface="Cambria Math" panose="02040503050406030204" pitchFamily="18" charset="0"/>
                                </a:rPr>
                                <m:t>𝑆𝐴</m:t>
                              </m:r>
                            </m:e>
                            <m:sub>
                              <m:r>
                                <a:rPr lang="en-US" sz="700" b="0" i="1" smtClean="0">
                                  <a:latin typeface="Cambria Math" panose="02040503050406030204" pitchFamily="18" charset="0"/>
                                </a:rPr>
                                <m:t>𝑃𝑂𝐼</m:t>
                              </m:r>
                            </m:sub>
                          </m:sSub>
                          <m:r>
                            <a:rPr lang="en-US" sz="700" b="0" i="1" smtClean="0">
                              <a:latin typeface="Cambria Math" panose="02040503050406030204" pitchFamily="18" charset="0"/>
                            </a:rPr>
                            <m:t>= </m:t>
                          </m:r>
                          <m:nary>
                            <m:naryPr>
                              <m:chr m:val="∑"/>
                              <m:ctrlPr>
                                <a:rPr lang="en-US" sz="700" b="0" i="1" smtClean="0">
                                  <a:latin typeface="Cambria Math" panose="02040503050406030204" pitchFamily="18" charset="0"/>
                                </a:rPr>
                              </m:ctrlPr>
                            </m:naryPr>
                            <m:sub>
                              <m:r>
                                <m:rPr>
                                  <m:brk m:alnAt="23"/>
                                </m:rPr>
                                <a:rPr lang="en-US" sz="700" b="0" i="1" smtClean="0">
                                  <a:latin typeface="Cambria Math" panose="02040503050406030204" pitchFamily="18" charset="0"/>
                                </a:rPr>
                                <m:t>𝑖</m:t>
                              </m:r>
                              <m:r>
                                <a:rPr lang="en-US" sz="700" b="0" i="1" smtClean="0">
                                  <a:latin typeface="Cambria Math" panose="02040503050406030204" pitchFamily="18" charset="0"/>
                                </a:rPr>
                                <m:t>=0</m:t>
                              </m:r>
                            </m:sub>
                            <m:sup>
                              <m:r>
                                <a:rPr lang="en-US" sz="700" b="0" i="1" smtClean="0">
                                  <a:latin typeface="Cambria Math" panose="02040503050406030204" pitchFamily="18" charset="0"/>
                                </a:rPr>
                                <m:t>𝑘</m:t>
                              </m:r>
                              <m:r>
                                <a:rPr lang="en-US" sz="700" b="0" i="1" smtClean="0">
                                  <a:latin typeface="Cambria Math" panose="02040503050406030204" pitchFamily="18" charset="0"/>
                                </a:rPr>
                                <m:t>=8</m:t>
                              </m:r>
                            </m:sup>
                            <m:e>
                              <m:f>
                                <m:fPr>
                                  <m:ctrlPr>
                                    <a:rPr lang="en-US" sz="700" b="0" i="1" smtClean="0">
                                      <a:latin typeface="Cambria Math" panose="02040503050406030204" pitchFamily="18" charset="0"/>
                                    </a:rPr>
                                  </m:ctrlPr>
                                </m:fPr>
                                <m:num>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𝐴</m:t>
                                      </m:r>
                                    </m:e>
                                    <m:sub>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𝑇</m:t>
                                          </m:r>
                                        </m:e>
                                        <m:sub>
                                          <m:r>
                                            <a:rPr lang="en-US" sz="700" b="0" i="1" smtClean="0">
                                              <a:latin typeface="Cambria Math" panose="02040503050406030204" pitchFamily="18" charset="0"/>
                                            </a:rPr>
                                            <m:t>𝑖</m:t>
                                          </m:r>
                                        </m:sub>
                                      </m:sSub>
                                    </m:sub>
                                  </m:sSub>
                                </m:num>
                                <m:den>
                                  <m:r>
                                    <a:rPr lang="en-US" sz="700" b="0" i="1" smtClean="0">
                                      <a:latin typeface="Cambria Math" panose="02040503050406030204" pitchFamily="18" charset="0"/>
                                    </a:rPr>
                                    <m:t>4</m:t>
                                  </m:r>
                                </m:den>
                              </m:f>
                            </m:e>
                          </m:nary>
                        </m:oMath>
                      </m:oMathPara>
                    </a14:m>
                    <a:endParaRPr lang="en-US" sz="700" b="0" dirty="0">
                      <a:ea typeface="Cambria Math" panose="02040503050406030204" pitchFamily="18" charset="0"/>
                    </a:endParaRPr>
                  </a:p>
                  <a:p>
                    <a:endParaRPr lang="en-US" sz="700" dirty="0"/>
                  </a:p>
                </p:txBody>
              </p:sp>
            </mc:Choice>
            <mc:Fallback xmlns="">
              <p:sp>
                <p:nvSpPr>
                  <p:cNvPr id="82" name="TextBox 81">
                    <a:extLst>
                      <a:ext uri="{FF2B5EF4-FFF2-40B4-BE49-F238E27FC236}">
                        <a16:creationId xmlns:a16="http://schemas.microsoft.com/office/drawing/2014/main" id="{D9FCE3D6-D76C-B67E-F3FD-2CEEF94B47B9}"/>
                      </a:ext>
                    </a:extLst>
                  </p:cNvPr>
                  <p:cNvSpPr txBox="1">
                    <a:spLocks noRot="1" noChangeAspect="1" noMove="1" noResize="1" noEditPoints="1" noAdjustHandles="1" noChangeArrowheads="1" noChangeShapeType="1" noTextEdit="1"/>
                  </p:cNvSpPr>
                  <p:nvPr/>
                </p:nvSpPr>
                <p:spPr>
                  <a:xfrm>
                    <a:off x="555273" y="299688"/>
                    <a:ext cx="1417232" cy="505331"/>
                  </a:xfrm>
                  <a:prstGeom prst="rect">
                    <a:avLst/>
                  </a:prstGeom>
                  <a:blipFill>
                    <a:blip r:embed="rId17"/>
                    <a:stretch>
                      <a:fillRect t="-57500" b="-75000"/>
                    </a:stretch>
                  </a:blipFill>
                </p:spPr>
                <p:txBody>
                  <a:bodyPr/>
                  <a:lstStyle/>
                  <a:p>
                    <a:r>
                      <a:rPr lang="en-US">
                        <a:noFill/>
                      </a:rPr>
                      <a:t> </a:t>
                    </a:r>
                  </a:p>
                </p:txBody>
              </p:sp>
            </mc:Fallback>
          </mc:AlternateContent>
        </p:grpSp>
      </p:grpSp>
      <p:sp>
        <p:nvSpPr>
          <p:cNvPr id="81" name="Rectangle 80">
            <a:extLst>
              <a:ext uri="{FF2B5EF4-FFF2-40B4-BE49-F238E27FC236}">
                <a16:creationId xmlns:a16="http://schemas.microsoft.com/office/drawing/2014/main" id="{D9495165-1F2E-BDCD-3B5B-D6CE557B1EA8}"/>
              </a:ext>
            </a:extLst>
          </p:cNvPr>
          <p:cNvSpPr/>
          <p:nvPr/>
        </p:nvSpPr>
        <p:spPr>
          <a:xfrm>
            <a:off x="918182" y="501378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10383B2-37E7-52B3-D126-4120E7E138F0}"/>
              </a:ext>
            </a:extLst>
          </p:cNvPr>
          <p:cNvSpPr/>
          <p:nvPr/>
        </p:nvSpPr>
        <p:spPr>
          <a:xfrm>
            <a:off x="3345091" y="500699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E868C06D-5F63-0B1F-B9D9-73EFD3A5F957}"/>
              </a:ext>
            </a:extLst>
          </p:cNvPr>
          <p:cNvSpPr/>
          <p:nvPr/>
        </p:nvSpPr>
        <p:spPr>
          <a:xfrm>
            <a:off x="5710985" y="500699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BEF330D2-06A3-240F-DA28-B14547B8EA3E}"/>
              </a:ext>
            </a:extLst>
          </p:cNvPr>
          <p:cNvSpPr txBox="1"/>
          <p:nvPr/>
        </p:nvSpPr>
        <p:spPr>
          <a:xfrm>
            <a:off x="695611" y="4947024"/>
            <a:ext cx="1453363" cy="207749"/>
          </a:xfrm>
          <a:prstGeom prst="rect">
            <a:avLst/>
          </a:prstGeom>
          <a:noFill/>
        </p:spPr>
        <p:txBody>
          <a:bodyPr wrap="square" rtlCol="0">
            <a:spAutoFit/>
          </a:bodyPr>
          <a:lstStyle/>
          <a:p>
            <a:r>
              <a:rPr lang="en-US" sz="750" dirty="0">
                <a:latin typeface="+mj-lt"/>
              </a:rPr>
              <a:t>Complete Ground Plane (m</a:t>
            </a:r>
            <a:r>
              <a:rPr lang="en-US" sz="750" baseline="30000" dirty="0">
                <a:latin typeface="+mj-lt"/>
              </a:rPr>
              <a:t>2</a:t>
            </a:r>
            <a:r>
              <a:rPr lang="en-US" sz="750" dirty="0">
                <a:latin typeface="+mj-lt"/>
              </a:rPr>
              <a:t>)</a:t>
            </a:r>
          </a:p>
        </p:txBody>
      </p:sp>
      <p:sp>
        <p:nvSpPr>
          <p:cNvPr id="94" name="TextBox 93">
            <a:extLst>
              <a:ext uri="{FF2B5EF4-FFF2-40B4-BE49-F238E27FC236}">
                <a16:creationId xmlns:a16="http://schemas.microsoft.com/office/drawing/2014/main" id="{3249DB28-4174-0DCA-9230-92741F43DB6B}"/>
              </a:ext>
            </a:extLst>
          </p:cNvPr>
          <p:cNvSpPr txBox="1"/>
          <p:nvPr/>
        </p:nvSpPr>
        <p:spPr>
          <a:xfrm>
            <a:off x="2979155" y="4953814"/>
            <a:ext cx="1453363" cy="207749"/>
          </a:xfrm>
          <a:prstGeom prst="rect">
            <a:avLst/>
          </a:prstGeom>
          <a:noFill/>
        </p:spPr>
        <p:txBody>
          <a:bodyPr wrap="square" rtlCol="0">
            <a:spAutoFit/>
          </a:bodyPr>
          <a:lstStyle/>
          <a:p>
            <a:pPr algn="ctr"/>
            <a:r>
              <a:rPr lang="en-US" sz="750" dirty="0">
                <a:latin typeface="+mj-lt"/>
              </a:rPr>
              <a:t>Complete Ground Plane (m</a:t>
            </a:r>
            <a:r>
              <a:rPr lang="en-US" sz="750" baseline="30000" dirty="0">
                <a:latin typeface="+mj-lt"/>
              </a:rPr>
              <a:t>2</a:t>
            </a:r>
            <a:r>
              <a:rPr lang="en-US" sz="750" dirty="0">
                <a:latin typeface="+mj-lt"/>
              </a:rPr>
              <a:t>)</a:t>
            </a:r>
          </a:p>
        </p:txBody>
      </p:sp>
      <p:sp>
        <p:nvSpPr>
          <p:cNvPr id="98" name="TextBox 97">
            <a:extLst>
              <a:ext uri="{FF2B5EF4-FFF2-40B4-BE49-F238E27FC236}">
                <a16:creationId xmlns:a16="http://schemas.microsoft.com/office/drawing/2014/main" id="{8ED2C750-151C-F4FD-DDFC-97DE246D5BF2}"/>
              </a:ext>
            </a:extLst>
          </p:cNvPr>
          <p:cNvSpPr txBox="1"/>
          <p:nvPr/>
        </p:nvSpPr>
        <p:spPr>
          <a:xfrm>
            <a:off x="5406064" y="4947023"/>
            <a:ext cx="1453363" cy="207749"/>
          </a:xfrm>
          <a:prstGeom prst="rect">
            <a:avLst/>
          </a:prstGeom>
          <a:noFill/>
        </p:spPr>
        <p:txBody>
          <a:bodyPr wrap="square" rtlCol="0">
            <a:spAutoFit/>
          </a:bodyPr>
          <a:lstStyle/>
          <a:p>
            <a:pPr algn="ctr"/>
            <a:r>
              <a:rPr lang="en-US" sz="750" dirty="0">
                <a:latin typeface="+mj-lt"/>
              </a:rPr>
              <a:t>Complete Ground Plane (m</a:t>
            </a:r>
            <a:r>
              <a:rPr lang="en-US" sz="750" baseline="30000" dirty="0">
                <a:latin typeface="+mj-lt"/>
              </a:rPr>
              <a:t>2</a:t>
            </a:r>
            <a:r>
              <a:rPr lang="en-US" sz="750" dirty="0">
                <a:latin typeface="+mj-lt"/>
              </a:rPr>
              <a:t>)</a:t>
            </a:r>
          </a:p>
        </p:txBody>
      </p:sp>
      <p:sp>
        <p:nvSpPr>
          <p:cNvPr id="102" name="Rectangle 101">
            <a:extLst>
              <a:ext uri="{FF2B5EF4-FFF2-40B4-BE49-F238E27FC236}">
                <a16:creationId xmlns:a16="http://schemas.microsoft.com/office/drawing/2014/main" id="{1FBB4BAC-4864-8FE9-D211-DB49C75B43A0}"/>
              </a:ext>
            </a:extLst>
          </p:cNvPr>
          <p:cNvSpPr/>
          <p:nvPr/>
        </p:nvSpPr>
        <p:spPr>
          <a:xfrm>
            <a:off x="78493" y="3662738"/>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C6C202-9885-BCBD-C1D3-2F1EFD221E29}"/>
              </a:ext>
            </a:extLst>
          </p:cNvPr>
          <p:cNvSpPr/>
          <p:nvPr/>
        </p:nvSpPr>
        <p:spPr>
          <a:xfrm>
            <a:off x="2490634" y="3682359"/>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440F75D-96CD-A7BF-57E6-320CFF8EA9E4}"/>
              </a:ext>
            </a:extLst>
          </p:cNvPr>
          <p:cNvSpPr/>
          <p:nvPr/>
        </p:nvSpPr>
        <p:spPr>
          <a:xfrm>
            <a:off x="4877681" y="3750719"/>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E0A94AA-B198-2C7B-4995-3A6EAC437721}"/>
              </a:ext>
            </a:extLst>
          </p:cNvPr>
          <p:cNvSpPr txBox="1"/>
          <p:nvPr/>
        </p:nvSpPr>
        <p:spPr>
          <a:xfrm rot="16200000">
            <a:off x="-637803" y="3927152"/>
            <a:ext cx="1453363" cy="207749"/>
          </a:xfrm>
          <a:prstGeom prst="rect">
            <a:avLst/>
          </a:prstGeom>
          <a:noFill/>
        </p:spPr>
        <p:txBody>
          <a:bodyPr wrap="square" rtlCol="0">
            <a:spAutoFit/>
          </a:bodyPr>
          <a:lstStyle/>
          <a:p>
            <a:pPr algn="ctr"/>
            <a:r>
              <a:rPr lang="en-US" sz="750" dirty="0">
                <a:latin typeface="+mj-lt"/>
              </a:rPr>
              <a:t>Abs(Residuals) (z-scored)</a:t>
            </a:r>
          </a:p>
        </p:txBody>
      </p:sp>
      <p:sp>
        <p:nvSpPr>
          <p:cNvPr id="100" name="TextBox 99">
            <a:extLst>
              <a:ext uri="{FF2B5EF4-FFF2-40B4-BE49-F238E27FC236}">
                <a16:creationId xmlns:a16="http://schemas.microsoft.com/office/drawing/2014/main" id="{76D70A6C-5466-6C91-06F4-3CC39AD7D127}"/>
              </a:ext>
            </a:extLst>
          </p:cNvPr>
          <p:cNvSpPr txBox="1"/>
          <p:nvPr/>
        </p:nvSpPr>
        <p:spPr>
          <a:xfrm rot="16200000">
            <a:off x="1780827" y="3907161"/>
            <a:ext cx="1453363" cy="207749"/>
          </a:xfrm>
          <a:prstGeom prst="rect">
            <a:avLst/>
          </a:prstGeom>
          <a:noFill/>
        </p:spPr>
        <p:txBody>
          <a:bodyPr wrap="square" rtlCol="0">
            <a:spAutoFit/>
          </a:bodyPr>
          <a:lstStyle/>
          <a:p>
            <a:pPr algn="ctr"/>
            <a:r>
              <a:rPr lang="en-US" sz="750" dirty="0">
                <a:latin typeface="+mj-lt"/>
              </a:rPr>
              <a:t>Residuals (z-scored)</a:t>
            </a:r>
          </a:p>
        </p:txBody>
      </p:sp>
      <p:sp>
        <p:nvSpPr>
          <p:cNvPr id="101" name="TextBox 100">
            <a:extLst>
              <a:ext uri="{FF2B5EF4-FFF2-40B4-BE49-F238E27FC236}">
                <a16:creationId xmlns:a16="http://schemas.microsoft.com/office/drawing/2014/main" id="{51C0CA07-3865-3A66-29E5-FCB320786380}"/>
              </a:ext>
            </a:extLst>
          </p:cNvPr>
          <p:cNvSpPr txBox="1"/>
          <p:nvPr/>
        </p:nvSpPr>
        <p:spPr>
          <a:xfrm rot="16200000">
            <a:off x="4179685" y="3893853"/>
            <a:ext cx="1453363" cy="207749"/>
          </a:xfrm>
          <a:prstGeom prst="rect">
            <a:avLst/>
          </a:prstGeom>
          <a:noFill/>
        </p:spPr>
        <p:txBody>
          <a:bodyPr wrap="square" rtlCol="0">
            <a:spAutoFit/>
          </a:bodyPr>
          <a:lstStyle/>
          <a:p>
            <a:pPr algn="ctr"/>
            <a:r>
              <a:rPr lang="en-US" sz="750" dirty="0">
                <a:latin typeface="+mj-lt"/>
              </a:rPr>
              <a:t>Residuals (z-scored)</a:t>
            </a:r>
          </a:p>
        </p:txBody>
      </p:sp>
    </p:spTree>
    <p:extLst>
      <p:ext uri="{BB962C8B-B14F-4D97-AF65-F5344CB8AC3E}">
        <p14:creationId xmlns:p14="http://schemas.microsoft.com/office/powerpoint/2010/main" val="856779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3"/>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4"/>
          <a:srcRect l="11453"/>
          <a:stretch/>
        </p:blipFill>
        <p:spPr>
          <a:xfrm>
            <a:off x="2647407" y="3296668"/>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5"/>
          <a:srcRect l="11453"/>
          <a:stretch/>
        </p:blipFill>
        <p:spPr>
          <a:xfrm>
            <a:off x="4881862" y="3289674"/>
            <a:ext cx="2362400" cy="2667971"/>
          </a:xfrm>
          <a:prstGeom prst="rect">
            <a:avLst/>
          </a:prstGeom>
        </p:spPr>
      </p:pic>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rotWithShape="1">
          <a:blip r:embed="rId6"/>
          <a:srcRect l="24494" t="14408" r="32476" b="74084"/>
          <a:stretch/>
        </p:blipFill>
        <p:spPr>
          <a:xfrm>
            <a:off x="488419" y="3475777"/>
            <a:ext cx="1148005" cy="307026"/>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rotWithShape="1">
          <a:blip r:embed="rId7"/>
          <a:srcRect l="24568" t="13827" r="32403" b="74165"/>
          <a:stretch/>
        </p:blipFill>
        <p:spPr>
          <a:xfrm>
            <a:off x="2722873" y="3431006"/>
            <a:ext cx="1148006" cy="320373"/>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rotWithShape="1">
          <a:blip r:embed="rId8"/>
          <a:srcRect l="26266" t="13454" r="32559" b="74037"/>
          <a:stretch/>
        </p:blipFill>
        <p:spPr>
          <a:xfrm>
            <a:off x="4955307" y="3455755"/>
            <a:ext cx="1098513" cy="333722"/>
          </a:xfrm>
          <a:prstGeom prst="rect">
            <a:avLst/>
          </a:prstGeom>
        </p:spPr>
      </p:pic>
      <p:sp>
        <p:nvSpPr>
          <p:cNvPr id="2" name="TextBox 1">
            <a:extLst>
              <a:ext uri="{FF2B5EF4-FFF2-40B4-BE49-F238E27FC236}">
                <a16:creationId xmlns:a16="http://schemas.microsoft.com/office/drawing/2014/main" id="{A3A170AB-B549-26DE-F7C1-F26DAAC3820B}"/>
              </a:ext>
            </a:extLst>
          </p:cNvPr>
          <p:cNvSpPr txBox="1"/>
          <p:nvPr/>
        </p:nvSpPr>
        <p:spPr>
          <a:xfrm>
            <a:off x="92530" y="593090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11. Complete Ground Plane Linear Models. </a:t>
            </a:r>
            <a:r>
              <a:rPr lang="en-US" sz="900" dirty="0">
                <a:latin typeface="Arial" panose="020B0604020202020204" pitchFamily="34" charset="0"/>
                <a:cs typeface="Arial" panose="020B0604020202020204" pitchFamily="34" charset="0"/>
              </a:rPr>
              <a:t>A) Absolute value of the residuals from the verbal estimate linear models against the complete ground plane surface area for each stimulus (plotted for each viewing duration - 125, 250, and 1000 ms). Residuals that were originally positive are plotted as open circles. Originally negative residuals are plotted as colored in circles. B) Directional residual linear models (i.e., positive and negative residual models) per viewing duration reveal a diverging effect within the residuals wherein the positive residuals increase, and the negative residuals decrease with larger complete ground plane values.  </a:t>
            </a:r>
          </a:p>
        </p:txBody>
      </p:sp>
      <p:pic>
        <p:nvPicPr>
          <p:cNvPr id="4" name="Picture 3" descr="A picture containing text, diagram, line&#10;&#10;Description automatically generated">
            <a:extLst>
              <a:ext uri="{FF2B5EF4-FFF2-40B4-BE49-F238E27FC236}">
                <a16:creationId xmlns:a16="http://schemas.microsoft.com/office/drawing/2014/main" id="{696268EB-6A19-8D7E-DF4C-265D62D4D1B8}"/>
              </a:ext>
            </a:extLst>
          </p:cNvPr>
          <p:cNvPicPr>
            <a:picLocks noChangeAspect="1"/>
          </p:cNvPicPr>
          <p:nvPr/>
        </p:nvPicPr>
        <p:blipFill>
          <a:blip r:embed="rId9"/>
          <a:stretch>
            <a:fillRect/>
          </a:stretch>
        </p:blipFill>
        <p:spPr>
          <a:xfrm>
            <a:off x="107380" y="689544"/>
            <a:ext cx="2614743" cy="2614743"/>
          </a:xfrm>
          <a:prstGeom prst="rect">
            <a:avLst/>
          </a:prstGeom>
        </p:spPr>
      </p:pic>
      <p:pic>
        <p:nvPicPr>
          <p:cNvPr id="6" name="Picture 5" descr="A picture containing text, diagram, line, map&#10;&#10;Description automatically generated">
            <a:extLst>
              <a:ext uri="{FF2B5EF4-FFF2-40B4-BE49-F238E27FC236}">
                <a16:creationId xmlns:a16="http://schemas.microsoft.com/office/drawing/2014/main" id="{7831BA46-0B8A-E8FC-75F1-A4934BF706B6}"/>
              </a:ext>
            </a:extLst>
          </p:cNvPr>
          <p:cNvPicPr>
            <a:picLocks noChangeAspect="1"/>
          </p:cNvPicPr>
          <p:nvPr/>
        </p:nvPicPr>
        <p:blipFill rotWithShape="1">
          <a:blip r:embed="rId10"/>
          <a:srcRect l="11985"/>
          <a:stretch/>
        </p:blipFill>
        <p:spPr>
          <a:xfrm>
            <a:off x="2647407" y="689546"/>
            <a:ext cx="2301359" cy="2614743"/>
          </a:xfrm>
          <a:prstGeom prst="rect">
            <a:avLst/>
          </a:prstGeom>
        </p:spPr>
      </p:pic>
      <p:pic>
        <p:nvPicPr>
          <p:cNvPr id="8" name="Picture 7" descr="A picture containing text, diagram, line, plot&#10;&#10;Description automatically generated">
            <a:extLst>
              <a:ext uri="{FF2B5EF4-FFF2-40B4-BE49-F238E27FC236}">
                <a16:creationId xmlns:a16="http://schemas.microsoft.com/office/drawing/2014/main" id="{D99557DF-7A8A-B375-904B-46696D1B2FB2}"/>
              </a:ext>
            </a:extLst>
          </p:cNvPr>
          <p:cNvPicPr>
            <a:picLocks noChangeAspect="1"/>
          </p:cNvPicPr>
          <p:nvPr/>
        </p:nvPicPr>
        <p:blipFill rotWithShape="1">
          <a:blip r:embed="rId11"/>
          <a:srcRect l="11985"/>
          <a:stretch/>
        </p:blipFill>
        <p:spPr>
          <a:xfrm>
            <a:off x="4881862" y="689545"/>
            <a:ext cx="2301359" cy="2614743"/>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4955307"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2379869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1"/>
          <a:srcRect l="57737" t="14035" r="25431" b="81757"/>
          <a:stretch/>
        </p:blipFill>
        <p:spPr>
          <a:xfrm>
            <a:off x="5935483"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2"/>
          <a:srcRect l="56900" t="13903" r="27627" b="82039"/>
          <a:stretch/>
        </p:blipFill>
        <p:spPr>
          <a:xfrm>
            <a:off x="5907976" y="3270970"/>
            <a:ext cx="494472" cy="129660"/>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3"/>
          <a:srcRect l="57300" t="13195" r="24853" b="81906"/>
          <a:stretch/>
        </p:blipFill>
        <p:spPr>
          <a:xfrm>
            <a:off x="2283994" y="3239780"/>
            <a:ext cx="570339" cy="156531"/>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4"/>
          <a:srcRect l="58188" t="14072" r="24853" b="82044"/>
          <a:stretch/>
        </p:blipFill>
        <p:spPr>
          <a:xfrm>
            <a:off x="2325294" y="6230160"/>
            <a:ext cx="541951" cy="124126"/>
          </a:xfrm>
          <a:prstGeom prst="rect">
            <a:avLst/>
          </a:prstGeom>
        </p:spPr>
      </p:pic>
    </p:spTree>
    <p:extLst>
      <p:ext uri="{BB962C8B-B14F-4D97-AF65-F5344CB8AC3E}">
        <p14:creationId xmlns:p14="http://schemas.microsoft.com/office/powerpoint/2010/main" val="1304728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DFF580A1-382B-5B25-AE0D-4860E7EB3EE4}"/>
              </a:ext>
            </a:extLst>
          </p:cNvPr>
          <p:cNvGrpSpPr/>
          <p:nvPr/>
        </p:nvGrpSpPr>
        <p:grpSpPr>
          <a:xfrm>
            <a:off x="72789" y="565666"/>
            <a:ext cx="7213925" cy="2049278"/>
            <a:chOff x="72789" y="565666"/>
            <a:chExt cx="7213925" cy="2049278"/>
          </a:xfrm>
        </p:grpSpPr>
        <p:sp>
          <p:nvSpPr>
            <p:cNvPr id="39" name="Rectangle 38">
              <a:extLst>
                <a:ext uri="{FF2B5EF4-FFF2-40B4-BE49-F238E27FC236}">
                  <a16:creationId xmlns:a16="http://schemas.microsoft.com/office/drawing/2014/main" id="{CF7926D3-C591-B21C-C725-5E9D579E72BF}"/>
                </a:ext>
              </a:extLst>
            </p:cNvPr>
            <p:cNvSpPr/>
            <p:nvPr/>
          </p:nvSpPr>
          <p:spPr>
            <a:xfrm>
              <a:off x="139643"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24BBDD51-50CC-2E69-E45E-35D4CCC58A46}"/>
                </a:ext>
              </a:extLst>
            </p:cNvPr>
            <p:cNvSpPr/>
            <p:nvPr/>
          </p:nvSpPr>
          <p:spPr>
            <a:xfrm>
              <a:off x="2522522"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7E410A4E-E1DC-B9C7-74BB-47C1BD8C8749}"/>
                </a:ext>
              </a:extLst>
            </p:cNvPr>
            <p:cNvSpPr/>
            <p:nvPr/>
          </p:nvSpPr>
          <p:spPr>
            <a:xfrm>
              <a:off x="4897833" y="1208025"/>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1" name="Group 50">
              <a:extLst>
                <a:ext uri="{FF2B5EF4-FFF2-40B4-BE49-F238E27FC236}">
                  <a16:creationId xmlns:a16="http://schemas.microsoft.com/office/drawing/2014/main" id="{7E59A8EC-AB2D-1ADD-118E-B609466BCDEA}"/>
                </a:ext>
              </a:extLst>
            </p:cNvPr>
            <p:cNvGrpSpPr/>
            <p:nvPr/>
          </p:nvGrpSpPr>
          <p:grpSpPr>
            <a:xfrm>
              <a:off x="6559908" y="577890"/>
              <a:ext cx="590281" cy="497125"/>
              <a:chOff x="5687464" y="2844535"/>
              <a:chExt cx="753592" cy="614444"/>
            </a:xfrm>
          </p:grpSpPr>
          <p:pic>
            <p:nvPicPr>
              <p:cNvPr id="52" name="Picture 51" descr="Chart, bar chart&#10;&#10;Description automatically generated">
                <a:extLst>
                  <a:ext uri="{FF2B5EF4-FFF2-40B4-BE49-F238E27FC236}">
                    <a16:creationId xmlns:a16="http://schemas.microsoft.com/office/drawing/2014/main" id="{9EC3F842-0189-2FC2-7DEE-73DA7B4CFCF3}"/>
                  </a:ext>
                </a:extLst>
              </p:cNvPr>
              <p:cNvPicPr>
                <a:picLocks noChangeAspect="1"/>
              </p:cNvPicPr>
              <p:nvPr/>
            </p:nvPicPr>
            <p:blipFill rotWithShape="1">
              <a:blip r:embed="rId3"/>
              <a:srcRect l="50191" t="52388" r="9749" b="20193"/>
              <a:stretch/>
            </p:blipFill>
            <p:spPr>
              <a:xfrm rot="5400000">
                <a:off x="5532417" y="2999582"/>
                <a:ext cx="614444" cy="304349"/>
              </a:xfrm>
              <a:prstGeom prst="rect">
                <a:avLst/>
              </a:prstGeom>
            </p:spPr>
          </p:pic>
          <p:pic>
            <p:nvPicPr>
              <p:cNvPr id="53" name="Picture 52" descr="Chart, scatter chart&#10;&#10;Description automatically generated">
                <a:extLst>
                  <a:ext uri="{FF2B5EF4-FFF2-40B4-BE49-F238E27FC236}">
                    <a16:creationId xmlns:a16="http://schemas.microsoft.com/office/drawing/2014/main" id="{BD46CEC4-7F47-0B39-BE80-5336B0902468}"/>
                  </a:ext>
                </a:extLst>
              </p:cNvPr>
              <p:cNvPicPr>
                <a:picLocks noChangeAspect="1"/>
              </p:cNvPicPr>
              <p:nvPr/>
            </p:nvPicPr>
            <p:blipFill rotWithShape="1">
              <a:blip r:embed="rId4"/>
              <a:srcRect l="42956" t="6852" r="40602" b="86562"/>
              <a:stretch/>
            </p:blipFill>
            <p:spPr>
              <a:xfrm>
                <a:off x="6035195" y="2881649"/>
                <a:ext cx="369664" cy="148074"/>
              </a:xfrm>
              <a:prstGeom prst="rect">
                <a:avLst/>
              </a:prstGeom>
            </p:spPr>
          </p:pic>
          <p:pic>
            <p:nvPicPr>
              <p:cNvPr id="54" name="Picture 53" descr="Chart, scatter chart&#10;&#10;Description automatically generated">
                <a:extLst>
                  <a:ext uri="{FF2B5EF4-FFF2-40B4-BE49-F238E27FC236}">
                    <a16:creationId xmlns:a16="http://schemas.microsoft.com/office/drawing/2014/main" id="{289917EC-BA9E-7A25-0D53-0319EC6BCA8E}"/>
                  </a:ext>
                </a:extLst>
              </p:cNvPr>
              <p:cNvPicPr>
                <a:picLocks noChangeAspect="1"/>
              </p:cNvPicPr>
              <p:nvPr/>
            </p:nvPicPr>
            <p:blipFill rotWithShape="1">
              <a:blip r:embed="rId5"/>
              <a:srcRect l="43140" t="6932" r="39926" b="86671"/>
              <a:stretch/>
            </p:blipFill>
            <p:spPr>
              <a:xfrm>
                <a:off x="6042256" y="3079835"/>
                <a:ext cx="380739" cy="143842"/>
              </a:xfrm>
              <a:prstGeom prst="rect">
                <a:avLst/>
              </a:prstGeom>
            </p:spPr>
          </p:pic>
          <p:pic>
            <p:nvPicPr>
              <p:cNvPr id="55" name="Picture 54" descr="Chart, scatter chart&#10;&#10;Description automatically generated">
                <a:extLst>
                  <a:ext uri="{FF2B5EF4-FFF2-40B4-BE49-F238E27FC236}">
                    <a16:creationId xmlns:a16="http://schemas.microsoft.com/office/drawing/2014/main" id="{B77766CF-A948-BAD7-8D5C-82554F75F950}"/>
                  </a:ext>
                </a:extLst>
              </p:cNvPr>
              <p:cNvPicPr>
                <a:picLocks noChangeAspect="1"/>
              </p:cNvPicPr>
              <p:nvPr/>
            </p:nvPicPr>
            <p:blipFill rotWithShape="1">
              <a:blip r:embed="rId6"/>
              <a:srcRect l="42225" t="6179" r="39724" b="87976"/>
              <a:stretch/>
            </p:blipFill>
            <p:spPr>
              <a:xfrm>
                <a:off x="6035195" y="3249364"/>
                <a:ext cx="405861" cy="131428"/>
              </a:xfrm>
              <a:prstGeom prst="rect">
                <a:avLst/>
              </a:prstGeom>
            </p:spPr>
          </p:pic>
        </p:grpSp>
        <p:pic>
          <p:nvPicPr>
            <p:cNvPr id="62" name="Picture 61">
              <a:extLst>
                <a:ext uri="{FF2B5EF4-FFF2-40B4-BE49-F238E27FC236}">
                  <a16:creationId xmlns:a16="http://schemas.microsoft.com/office/drawing/2014/main" id="{7510F8B8-13EC-FC9C-3C5C-DB9D727E72C9}"/>
                </a:ext>
              </a:extLst>
            </p:cNvPr>
            <p:cNvPicPr>
              <a:picLocks noChangeAspect="1"/>
            </p:cNvPicPr>
            <p:nvPr/>
          </p:nvPicPr>
          <p:blipFill>
            <a:blip r:embed="rId7"/>
            <a:stretch>
              <a:fillRect/>
            </a:stretch>
          </p:blipFill>
          <p:spPr>
            <a:xfrm>
              <a:off x="2512105" y="565666"/>
              <a:ext cx="2426909" cy="2049278"/>
            </a:xfrm>
            <a:prstGeom prst="rect">
              <a:avLst/>
            </a:prstGeom>
          </p:spPr>
        </p:pic>
        <p:pic>
          <p:nvPicPr>
            <p:cNvPr id="64" name="Picture 63">
              <a:extLst>
                <a:ext uri="{FF2B5EF4-FFF2-40B4-BE49-F238E27FC236}">
                  <a16:creationId xmlns:a16="http://schemas.microsoft.com/office/drawing/2014/main" id="{74F047A6-58B0-0C94-1EA4-98D810720402}"/>
                </a:ext>
              </a:extLst>
            </p:cNvPr>
            <p:cNvPicPr>
              <a:picLocks noChangeAspect="1"/>
            </p:cNvPicPr>
            <p:nvPr/>
          </p:nvPicPr>
          <p:blipFill>
            <a:blip r:embed="rId8"/>
            <a:stretch>
              <a:fillRect/>
            </a:stretch>
          </p:blipFill>
          <p:spPr>
            <a:xfrm>
              <a:off x="116204" y="565666"/>
              <a:ext cx="2426909" cy="2049278"/>
            </a:xfrm>
            <a:prstGeom prst="rect">
              <a:avLst/>
            </a:prstGeom>
          </p:spPr>
        </p:pic>
        <p:pic>
          <p:nvPicPr>
            <p:cNvPr id="24" name="Picture 23" descr="A picture containing text, diagram, line&#10;&#10;Description automatically generated">
              <a:extLst>
                <a:ext uri="{FF2B5EF4-FFF2-40B4-BE49-F238E27FC236}">
                  <a16:creationId xmlns:a16="http://schemas.microsoft.com/office/drawing/2014/main" id="{8953162A-F28E-B78A-8A6E-ED77C4820E96}"/>
                </a:ext>
              </a:extLst>
            </p:cNvPr>
            <p:cNvPicPr>
              <a:picLocks noChangeAspect="1"/>
            </p:cNvPicPr>
            <p:nvPr/>
          </p:nvPicPr>
          <p:blipFill rotWithShape="1">
            <a:blip r:embed="rId9"/>
            <a:srcRect l="27912" t="91075" r="25081" b="4881"/>
            <a:stretch/>
          </p:blipFill>
          <p:spPr>
            <a:xfrm>
              <a:off x="857297" y="2486762"/>
              <a:ext cx="1229097" cy="105726"/>
            </a:xfrm>
            <a:prstGeom prst="rect">
              <a:avLst/>
            </a:prstGeom>
          </p:spPr>
        </p:pic>
        <p:pic>
          <p:nvPicPr>
            <p:cNvPr id="37" name="Picture 36" descr="A picture containing text, diagram, line&#10;&#10;Description automatically generated">
              <a:extLst>
                <a:ext uri="{FF2B5EF4-FFF2-40B4-BE49-F238E27FC236}">
                  <a16:creationId xmlns:a16="http://schemas.microsoft.com/office/drawing/2014/main" id="{2AA762D6-942F-5E17-3299-E62359A1E8BF}"/>
                </a:ext>
              </a:extLst>
            </p:cNvPr>
            <p:cNvPicPr>
              <a:picLocks noChangeAspect="1"/>
            </p:cNvPicPr>
            <p:nvPr/>
          </p:nvPicPr>
          <p:blipFill rotWithShape="1">
            <a:blip r:embed="rId9"/>
            <a:srcRect l="27912" t="91075" r="25081" b="4881"/>
            <a:stretch/>
          </p:blipFill>
          <p:spPr>
            <a:xfrm>
              <a:off x="3227874" y="2486762"/>
              <a:ext cx="1229097" cy="105726"/>
            </a:xfrm>
            <a:prstGeom prst="rect">
              <a:avLst/>
            </a:prstGeom>
          </p:spPr>
        </p:pic>
        <p:pic>
          <p:nvPicPr>
            <p:cNvPr id="60" name="Picture 59">
              <a:extLst>
                <a:ext uri="{FF2B5EF4-FFF2-40B4-BE49-F238E27FC236}">
                  <a16:creationId xmlns:a16="http://schemas.microsoft.com/office/drawing/2014/main" id="{865841F7-8815-4B68-891A-6CD7C6F4D67A}"/>
                </a:ext>
              </a:extLst>
            </p:cNvPr>
            <p:cNvPicPr>
              <a:picLocks noChangeAspect="1"/>
            </p:cNvPicPr>
            <p:nvPr/>
          </p:nvPicPr>
          <p:blipFill>
            <a:blip r:embed="rId10"/>
            <a:stretch>
              <a:fillRect/>
            </a:stretch>
          </p:blipFill>
          <p:spPr>
            <a:xfrm>
              <a:off x="4859805" y="565666"/>
              <a:ext cx="2426909" cy="2049278"/>
            </a:xfrm>
            <a:prstGeom prst="rect">
              <a:avLst/>
            </a:prstGeom>
          </p:spPr>
        </p:pic>
        <p:pic>
          <p:nvPicPr>
            <p:cNvPr id="38" name="Picture 37" descr="A picture containing text, diagram, line&#10;&#10;Description automatically generated">
              <a:extLst>
                <a:ext uri="{FF2B5EF4-FFF2-40B4-BE49-F238E27FC236}">
                  <a16:creationId xmlns:a16="http://schemas.microsoft.com/office/drawing/2014/main" id="{083D58D4-838D-A201-8FAB-B415F5FDD73D}"/>
                </a:ext>
              </a:extLst>
            </p:cNvPr>
            <p:cNvPicPr>
              <a:picLocks noChangeAspect="1"/>
            </p:cNvPicPr>
            <p:nvPr/>
          </p:nvPicPr>
          <p:blipFill rotWithShape="1">
            <a:blip r:embed="rId9"/>
            <a:srcRect l="27912" t="91075" r="25081" b="4881"/>
            <a:stretch/>
          </p:blipFill>
          <p:spPr>
            <a:xfrm>
              <a:off x="5598451" y="2486762"/>
              <a:ext cx="1229097" cy="105726"/>
            </a:xfrm>
            <a:prstGeom prst="rect">
              <a:avLst/>
            </a:prstGeom>
          </p:spPr>
        </p:pic>
        <p:pic>
          <p:nvPicPr>
            <p:cNvPr id="42" name="Picture 41" descr="A picture containing text, diagram, line&#10;&#10;Description automatically generated">
              <a:extLst>
                <a:ext uri="{FF2B5EF4-FFF2-40B4-BE49-F238E27FC236}">
                  <a16:creationId xmlns:a16="http://schemas.microsoft.com/office/drawing/2014/main" id="{30DCBF49-F725-BCFE-B9DD-6D12BE3C4017}"/>
                </a:ext>
              </a:extLst>
            </p:cNvPr>
            <p:cNvPicPr>
              <a:picLocks noChangeAspect="1"/>
            </p:cNvPicPr>
            <p:nvPr/>
          </p:nvPicPr>
          <p:blipFill rotWithShape="1">
            <a:blip r:embed="rId11"/>
            <a:srcRect l="503" t="40210" r="93520" b="39864"/>
            <a:stretch/>
          </p:blipFill>
          <p:spPr>
            <a:xfrm>
              <a:off x="2449536" y="1235774"/>
              <a:ext cx="159489" cy="531628"/>
            </a:xfrm>
            <a:prstGeom prst="rect">
              <a:avLst/>
            </a:prstGeom>
          </p:spPr>
        </p:pic>
        <p:pic>
          <p:nvPicPr>
            <p:cNvPr id="43" name="Picture 42" descr="A picture containing text, diagram, line&#10;&#10;Description automatically generated">
              <a:extLst>
                <a:ext uri="{FF2B5EF4-FFF2-40B4-BE49-F238E27FC236}">
                  <a16:creationId xmlns:a16="http://schemas.microsoft.com/office/drawing/2014/main" id="{803A8627-2D04-3060-BA1B-CB938E33A9E5}"/>
                </a:ext>
              </a:extLst>
            </p:cNvPr>
            <p:cNvPicPr>
              <a:picLocks noChangeAspect="1"/>
            </p:cNvPicPr>
            <p:nvPr/>
          </p:nvPicPr>
          <p:blipFill rotWithShape="1">
            <a:blip r:embed="rId9"/>
            <a:srcRect l="120" t="36822" r="93745" b="37410"/>
            <a:stretch/>
          </p:blipFill>
          <p:spPr>
            <a:xfrm>
              <a:off x="72789" y="1164704"/>
              <a:ext cx="160421" cy="673768"/>
            </a:xfrm>
            <a:prstGeom prst="rect">
              <a:avLst/>
            </a:prstGeom>
          </p:spPr>
        </p:pic>
        <p:pic>
          <p:nvPicPr>
            <p:cNvPr id="44" name="Picture 43" descr="A picture containing text, diagram, line&#10;&#10;Description automatically generated">
              <a:extLst>
                <a:ext uri="{FF2B5EF4-FFF2-40B4-BE49-F238E27FC236}">
                  <a16:creationId xmlns:a16="http://schemas.microsoft.com/office/drawing/2014/main" id="{19ECEA3A-DCC7-4641-BA57-E5763E1BA350}"/>
                </a:ext>
              </a:extLst>
            </p:cNvPr>
            <p:cNvPicPr>
              <a:picLocks noChangeAspect="1"/>
            </p:cNvPicPr>
            <p:nvPr/>
          </p:nvPicPr>
          <p:blipFill rotWithShape="1">
            <a:blip r:embed="rId11"/>
            <a:srcRect l="503" t="40210" r="93520" b="39864"/>
            <a:stretch/>
          </p:blipFill>
          <p:spPr>
            <a:xfrm>
              <a:off x="4846615" y="1235774"/>
              <a:ext cx="159489" cy="531628"/>
            </a:xfrm>
            <a:prstGeom prst="rect">
              <a:avLst/>
            </a:prstGeom>
          </p:spPr>
        </p:pic>
      </p:grpSp>
    </p:spTree>
    <p:extLst>
      <p:ext uri="{BB962C8B-B14F-4D97-AF65-F5344CB8AC3E}">
        <p14:creationId xmlns:p14="http://schemas.microsoft.com/office/powerpoint/2010/main" val="300757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53263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13"/>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4"/>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5"/>
          <a:srcRect l="15402" t="13175" r="35555" b="80973"/>
          <a:stretch/>
        </p:blipFill>
        <p:spPr>
          <a:xfrm>
            <a:off x="2896583" y="3847755"/>
            <a:ext cx="1289745" cy="153910"/>
          </a:xfrm>
          <a:prstGeom prst="rect">
            <a:avLst/>
          </a:prstGeom>
        </p:spPr>
      </p:pic>
    </p:spTree>
    <p:extLst>
      <p:ext uri="{BB962C8B-B14F-4D97-AF65-F5344CB8AC3E}">
        <p14:creationId xmlns:p14="http://schemas.microsoft.com/office/powerpoint/2010/main" val="1996136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901355" y="1059755"/>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11"/>
          <a:srcRect l="62207" t="14650" r="16425" b="81817"/>
          <a:stretch/>
        </p:blipFill>
        <p:spPr>
          <a:xfrm>
            <a:off x="2063230" y="3328770"/>
            <a:ext cx="682812" cy="112890"/>
          </a:xfrm>
          <a:prstGeom prst="rect">
            <a:avLst/>
          </a:prstGeom>
        </p:spPr>
      </p:pic>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2"/>
          <a:srcRect l="52676" t="14004" r="25957" b="81809"/>
          <a:stretch/>
        </p:blipFill>
        <p:spPr>
          <a:xfrm>
            <a:off x="5883284" y="3307840"/>
            <a:ext cx="682812" cy="133820"/>
          </a:xfrm>
          <a:prstGeom prst="rect">
            <a:avLst/>
          </a:prstGeom>
        </p:spPr>
      </p:pic>
      <p:pic>
        <p:nvPicPr>
          <p:cNvPr id="9" name="Picture 8" descr="A picture containing text, diagram, line, font&#10;&#10;Description automatically generated">
            <a:extLst>
              <a:ext uri="{FF2B5EF4-FFF2-40B4-BE49-F238E27FC236}">
                <a16:creationId xmlns:a16="http://schemas.microsoft.com/office/drawing/2014/main" id="{FA8D87EC-E71B-919B-E39B-7AABE255CA44}"/>
              </a:ext>
            </a:extLst>
          </p:cNvPr>
          <p:cNvPicPr>
            <a:picLocks noChangeAspect="1"/>
          </p:cNvPicPr>
          <p:nvPr/>
        </p:nvPicPr>
        <p:blipFill rotWithShape="1">
          <a:blip r:embed="rId13"/>
          <a:srcRect l="50604" t="14806" r="28029" b="81700"/>
          <a:stretch/>
        </p:blipFill>
        <p:spPr>
          <a:xfrm>
            <a:off x="2588968" y="6433709"/>
            <a:ext cx="682812" cy="111682"/>
          </a:xfrm>
          <a:prstGeom prst="rect">
            <a:avLst/>
          </a:prstGeom>
        </p:spPr>
      </p:pic>
      <p:pic>
        <p:nvPicPr>
          <p:cNvPr id="13" name="Picture 12" descr="A picture containing text, diagram, plot, line&#10;&#10;Description automatically generated">
            <a:extLst>
              <a:ext uri="{FF2B5EF4-FFF2-40B4-BE49-F238E27FC236}">
                <a16:creationId xmlns:a16="http://schemas.microsoft.com/office/drawing/2014/main" id="{ACC89973-FD30-527B-339C-F5833B6CC9CA}"/>
              </a:ext>
            </a:extLst>
          </p:cNvPr>
          <p:cNvPicPr>
            <a:picLocks noChangeAspect="1"/>
          </p:cNvPicPr>
          <p:nvPr/>
        </p:nvPicPr>
        <p:blipFill rotWithShape="1">
          <a:blip r:embed="rId14"/>
          <a:srcRect l="52602" t="14898" r="29608" b="80825"/>
          <a:stretch/>
        </p:blipFill>
        <p:spPr>
          <a:xfrm>
            <a:off x="5897244" y="6433709"/>
            <a:ext cx="568497" cy="136673"/>
          </a:xfrm>
          <a:prstGeom prst="rect">
            <a:avLst/>
          </a:prstGeom>
        </p:spPr>
      </p:pic>
    </p:spTree>
    <p:extLst>
      <p:ext uri="{BB962C8B-B14F-4D97-AF65-F5344CB8AC3E}">
        <p14:creationId xmlns:p14="http://schemas.microsoft.com/office/powerpoint/2010/main" val="87304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14751" y="6528249"/>
            <a:ext cx="7179628"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B) Z-scored response time at 125ms. C) XX D) XX E) XX</a:t>
            </a:r>
            <a:endParaRPr lang="en-US" sz="9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371015" y="654046"/>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164880" y="88948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382266" y="3153409"/>
            <a:ext cx="844910" cy="150765"/>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541670" y="3125461"/>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3895740"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684802"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535260" y="1047026"/>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5"/>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6"/>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7"/>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8"/>
            <a:srcRect l="42225" t="6179" r="39724" b="87976"/>
            <a:stretch/>
          </p:blipFill>
          <p:spPr>
            <a:xfrm>
              <a:off x="6035195" y="3249364"/>
              <a:ext cx="405861" cy="131428"/>
            </a:xfrm>
            <a:prstGeom prst="rect">
              <a:avLst/>
            </a:prstGeom>
          </p:spPr>
        </p:pic>
      </p:gr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9"/>
          <a:srcRect l="62207" t="14650" r="16425" b="81817"/>
          <a:stretch/>
        </p:blipFill>
        <p:spPr>
          <a:xfrm>
            <a:off x="1745184" y="3328770"/>
            <a:ext cx="682812" cy="112890"/>
          </a:xfrm>
          <a:prstGeom prst="rect">
            <a:avLst/>
          </a:prstGeom>
        </p:spPr>
      </p:pic>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596699" y="3280130"/>
            <a:ext cx="682812" cy="133820"/>
          </a:xfrm>
          <a:prstGeom prst="rect">
            <a:avLst/>
          </a:prstGeom>
        </p:spPr>
      </p:pic>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114751" y="3702942"/>
            <a:ext cx="2522396" cy="2738411"/>
          </a:xfrm>
          <a:prstGeom prst="rect">
            <a:avLst/>
          </a:prstGeom>
        </p:spPr>
      </p:pic>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2"/>
          <a:srcRect l="6010" r="7887"/>
          <a:stretch/>
        </p:blipFill>
        <p:spPr>
          <a:xfrm>
            <a:off x="4936568" y="3691024"/>
            <a:ext cx="2357811" cy="2738411"/>
          </a:xfrm>
          <a:prstGeom prst="rect">
            <a:avLst/>
          </a:prstGeom>
        </p:spPr>
      </p:pic>
      <p:sp>
        <p:nvSpPr>
          <p:cNvPr id="71" name="TextBox 70">
            <a:extLst>
              <a:ext uri="{FF2B5EF4-FFF2-40B4-BE49-F238E27FC236}">
                <a16:creationId xmlns:a16="http://schemas.microsoft.com/office/drawing/2014/main" id="{0A8A9C74-6972-0D44-A676-9E3FE2075555}"/>
              </a:ext>
            </a:extLst>
          </p:cNvPr>
          <p:cNvSpPr txBox="1"/>
          <p:nvPr/>
        </p:nvSpPr>
        <p:spPr>
          <a:xfrm>
            <a:off x="-60002"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72" name="TextBox 71">
            <a:extLst>
              <a:ext uri="{FF2B5EF4-FFF2-40B4-BE49-F238E27FC236}">
                <a16:creationId xmlns:a16="http://schemas.microsoft.com/office/drawing/2014/main" id="{9DDF7340-C374-DD41-AFDE-E2925CEA9DDD}"/>
              </a:ext>
            </a:extLst>
          </p:cNvPr>
          <p:cNvSpPr txBox="1"/>
          <p:nvPr/>
        </p:nvSpPr>
        <p:spPr>
          <a:xfrm>
            <a:off x="-60002"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0" name="TextBox 29">
            <a:extLst>
              <a:ext uri="{FF2B5EF4-FFF2-40B4-BE49-F238E27FC236}">
                <a16:creationId xmlns:a16="http://schemas.microsoft.com/office/drawing/2014/main" id="{A973D88D-A987-5034-99E3-23704914B140}"/>
              </a:ext>
            </a:extLst>
          </p:cNvPr>
          <p:cNvSpPr txBox="1"/>
          <p:nvPr/>
        </p:nvSpPr>
        <p:spPr>
          <a:xfrm>
            <a:off x="2285937" y="38333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1" name="TextBox 30">
            <a:extLst>
              <a:ext uri="{FF2B5EF4-FFF2-40B4-BE49-F238E27FC236}">
                <a16:creationId xmlns:a16="http://schemas.microsoft.com/office/drawing/2014/main" id="{E41BED99-B36D-BD8F-AC5C-4E0E9C060062}"/>
              </a:ext>
            </a:extLst>
          </p:cNvPr>
          <p:cNvSpPr txBox="1"/>
          <p:nvPr/>
        </p:nvSpPr>
        <p:spPr>
          <a:xfrm>
            <a:off x="4582484" y="38333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2015487" y="5920034"/>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742117" y="5772430"/>
            <a:ext cx="782109" cy="142733"/>
          </a:xfrm>
          <a:prstGeom prst="rect">
            <a:avLst/>
          </a:prstGeom>
        </p:spPr>
      </p:pic>
      <p:sp>
        <p:nvSpPr>
          <p:cNvPr id="34" name="Rectangle 33">
            <a:extLst>
              <a:ext uri="{FF2B5EF4-FFF2-40B4-BE49-F238E27FC236}">
                <a16:creationId xmlns:a16="http://schemas.microsoft.com/office/drawing/2014/main" id="{03BD40A7-A9E0-6509-3AB2-764356D5A4F2}"/>
              </a:ext>
            </a:extLst>
          </p:cNvPr>
          <p:cNvSpPr/>
          <p:nvPr/>
        </p:nvSpPr>
        <p:spPr>
          <a:xfrm>
            <a:off x="594154" y="386300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3"/>
          <a:srcRect l="5030" r="7974"/>
          <a:stretch/>
        </p:blipFill>
        <p:spPr>
          <a:xfrm>
            <a:off x="2589457" y="3691024"/>
            <a:ext cx="2384555"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4"/>
          <a:srcRect l="52921" t="14212" r="28015" b="81450"/>
          <a:stretch/>
        </p:blipFill>
        <p:spPr>
          <a:xfrm>
            <a:off x="4186267" y="5881061"/>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4"/>
          <a:srcRect l="15280" t="14585" r="58549" b="81450"/>
          <a:stretch/>
        </p:blipFill>
        <p:spPr>
          <a:xfrm>
            <a:off x="3999889" y="5772840"/>
            <a:ext cx="716675" cy="108571"/>
          </a:xfrm>
          <a:prstGeom prst="rect">
            <a:avLst/>
          </a:prstGeom>
        </p:spPr>
      </p:pic>
      <p:sp>
        <p:nvSpPr>
          <p:cNvPr id="39" name="Rectangle 38">
            <a:extLst>
              <a:ext uri="{FF2B5EF4-FFF2-40B4-BE49-F238E27FC236}">
                <a16:creationId xmlns:a16="http://schemas.microsoft.com/office/drawing/2014/main" id="{6ACDC740-6E69-93C9-C57E-80018C5A3599}"/>
              </a:ext>
            </a:extLst>
          </p:cNvPr>
          <p:cNvSpPr/>
          <p:nvPr/>
        </p:nvSpPr>
        <p:spPr>
          <a:xfrm>
            <a:off x="2976865" y="3829554"/>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2"/>
          <a:srcRect l="51547" t="14355" r="29411" b="81335"/>
          <a:stretch/>
        </p:blipFill>
        <p:spPr>
          <a:xfrm>
            <a:off x="6568745" y="5881061"/>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2"/>
          <a:srcRect l="15003" t="14355" r="60020" b="81335"/>
          <a:stretch/>
        </p:blipFill>
        <p:spPr>
          <a:xfrm>
            <a:off x="6388240" y="5763038"/>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256008" y="3852226"/>
            <a:ext cx="1663329" cy="3819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9B93D95-57DB-4504-0868-04833EE1EFD9}"/>
              </a:ext>
            </a:extLst>
          </p:cNvPr>
          <p:cNvSpPr txBox="1"/>
          <p:nvPr/>
        </p:nvSpPr>
        <p:spPr>
          <a:xfrm>
            <a:off x="4630742" y="381236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22356004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46940</TotalTime>
  <Words>4047</Words>
  <Application>Microsoft Macintosh PowerPoint</Application>
  <PresentationFormat>Custom</PresentationFormat>
  <Paragraphs>529</Paragraphs>
  <Slides>30</Slides>
  <Notes>29</Notes>
  <HiddenSlides>20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358</cp:revision>
  <dcterms:created xsi:type="dcterms:W3CDTF">2023-04-17T18:08:15Z</dcterms:created>
  <dcterms:modified xsi:type="dcterms:W3CDTF">2023-06-07T04:19:45Z</dcterms:modified>
</cp:coreProperties>
</file>